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4006" r:id="rId3"/>
    <p:sldMasterId id="2147484045" r:id="rId4"/>
    <p:sldMasterId id="2147484098" r:id="rId5"/>
  </p:sldMasterIdLst>
  <p:notesMasterIdLst>
    <p:notesMasterId r:id="rId34"/>
  </p:notesMasterIdLst>
  <p:handoutMasterIdLst>
    <p:handoutMasterId r:id="rId35"/>
  </p:handoutMasterIdLst>
  <p:sldIdLst>
    <p:sldId id="572" r:id="rId6"/>
    <p:sldId id="552" r:id="rId7"/>
    <p:sldId id="553" r:id="rId8"/>
    <p:sldId id="558" r:id="rId9"/>
    <p:sldId id="559" r:id="rId10"/>
    <p:sldId id="536" r:id="rId11"/>
    <p:sldId id="563" r:id="rId12"/>
    <p:sldId id="547" r:id="rId13"/>
    <p:sldId id="564" r:id="rId14"/>
    <p:sldId id="537" r:id="rId15"/>
    <p:sldId id="577" r:id="rId16"/>
    <p:sldId id="531" r:id="rId17"/>
    <p:sldId id="524" r:id="rId18"/>
    <p:sldId id="568" r:id="rId19"/>
    <p:sldId id="579" r:id="rId20"/>
    <p:sldId id="648" r:id="rId21"/>
    <p:sldId id="649" r:id="rId22"/>
    <p:sldId id="650" r:id="rId23"/>
    <p:sldId id="535" r:id="rId24"/>
    <p:sldId id="526" r:id="rId25"/>
    <p:sldId id="550" r:id="rId26"/>
    <p:sldId id="571" r:id="rId27"/>
    <p:sldId id="574" r:id="rId28"/>
    <p:sldId id="575" r:id="rId29"/>
    <p:sldId id="565" r:id="rId30"/>
    <p:sldId id="522" r:id="rId31"/>
    <p:sldId id="651" r:id="rId32"/>
    <p:sldId id="513"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A4A3A4"/>
          </p15:clr>
        </p15:guide>
        <p15:guide id="4" pos="74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Beales" initials="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9D9D9"/>
    <a:srgbClr val="1F497D"/>
    <a:srgbClr val="026CB6"/>
    <a:srgbClr val="E9F6EE"/>
    <a:srgbClr val="EEF9F0"/>
    <a:srgbClr val="EFFAF0"/>
    <a:srgbClr val="000000"/>
    <a:srgbClr val="13B5EA"/>
    <a:srgbClr val="FFFF6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4354" autoAdjust="0"/>
  </p:normalViewPr>
  <p:slideViewPr>
    <p:cSldViewPr snapToGrid="0" showGuides="1">
      <p:cViewPr varScale="1">
        <p:scale>
          <a:sx n="74" d="100"/>
          <a:sy n="74" d="100"/>
        </p:scale>
        <p:origin x="27" y="36"/>
      </p:cViewPr>
      <p:guideLst>
        <p:guide orient="horz" pos="2160"/>
        <p:guide pos="3840"/>
        <p:guide pos="240"/>
        <p:guide pos="7446"/>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0056"/>
    </p:cViewPr>
  </p:sorterViewPr>
  <p:notesViewPr>
    <p:cSldViewPr snapToGrid="0">
      <p:cViewPr varScale="1">
        <p:scale>
          <a:sx n="92" d="100"/>
          <a:sy n="92" d="100"/>
        </p:scale>
        <p:origin x="373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File:Multilingual_Countries_Map.svg" TargetMode="External"/><Relationship Id="rId1" Type="http://schemas.openxmlformats.org/officeDocument/2006/relationships/image" Target="../media/image25.png"/><Relationship Id="rId6" Type="http://schemas.openxmlformats.org/officeDocument/2006/relationships/hyperlink" Target="http://www.freeimageslive.co.uk/free_stock_image/medication-jpg" TargetMode="External"/><Relationship Id="rId5" Type="http://schemas.openxmlformats.org/officeDocument/2006/relationships/image" Target="../media/image27.jpeg"/><Relationship Id="rId4" Type="http://schemas.openxmlformats.org/officeDocument/2006/relationships/hyperlink" Target="http://awesomelyblankinthemiddle.blogspot.com/"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ipkitten.blogspot.com/2011/12/biotech-and-pharma-conference-that.html" TargetMode="External"/><Relationship Id="rId1" Type="http://schemas.openxmlformats.org/officeDocument/2006/relationships/image" Target="../media/image28.jpeg"/><Relationship Id="rId6" Type="http://schemas.openxmlformats.org/officeDocument/2006/relationships/hyperlink" Target="http://groupcoaching.blogspot.ca/2016/05/five-posts-on-supporting-accountability.html" TargetMode="External"/><Relationship Id="rId5" Type="http://schemas.openxmlformats.org/officeDocument/2006/relationships/image" Target="../media/image30.jpeg"/><Relationship Id="rId4" Type="http://schemas.openxmlformats.org/officeDocument/2006/relationships/hyperlink" Target="http://www.seo-ar.net/%D8%A7%D9%84%D8%AA%D8%B3%D9%88%D9%8A%D9%82-%D8%A7%D9%84%D8%A7%D9%84%D9%83%D8%AA%D8%B1%D9%88%D9%86%D9%8A-%D9%88-%D8%A7%D9%84%D8%AA%D8%B3%D9%88%D9%8A%D9%82-%D8%A7%D9%84%D8%AA%D9%82%D9%84%D9%8A%D8%AF/"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owasp.org/index.php/Category:Control" TargetMode="External"/><Relationship Id="rId1" Type="http://schemas.openxmlformats.org/officeDocument/2006/relationships/image" Target="../media/image31.jpeg"/><Relationship Id="rId6" Type="http://schemas.openxmlformats.org/officeDocument/2006/relationships/hyperlink" Target="https://en.wikipedia.org/wiki/Rule_of_law" TargetMode="External"/><Relationship Id="rId5" Type="http://schemas.openxmlformats.org/officeDocument/2006/relationships/image" Target="../media/image33.png"/><Relationship Id="rId4" Type="http://schemas.openxmlformats.org/officeDocument/2006/relationships/hyperlink" Target="https://stackoverflow.com/questions/48047821/why-web-service-is-called-a-middleware"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groundreport.com/improve-workplace-benefits-office-ergonomics/" TargetMode="External"/><Relationship Id="rId1" Type="http://schemas.openxmlformats.org/officeDocument/2006/relationships/image" Target="../media/image34.jpeg"/><Relationship Id="rId6" Type="http://schemas.openxmlformats.org/officeDocument/2006/relationships/hyperlink" Target="https://jessescrossroadscafe.blogspot.com/2017/05/stocks-and-precious-metals-charts-no.html" TargetMode="External"/><Relationship Id="rId5" Type="http://schemas.openxmlformats.org/officeDocument/2006/relationships/image" Target="../media/image36.jpeg"/><Relationship Id="rId4" Type="http://schemas.openxmlformats.org/officeDocument/2006/relationships/hyperlink" Target="http://www.iran-daily.com/News/171273.html?catid=3&amp;title=Study-identifies-compound-to-work-with-antioxidant-against-toxic-stresses"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File:Multilingual_Countries_Map.svg" TargetMode="External"/><Relationship Id="rId1" Type="http://schemas.openxmlformats.org/officeDocument/2006/relationships/image" Target="../media/image25.png"/><Relationship Id="rId6" Type="http://schemas.openxmlformats.org/officeDocument/2006/relationships/hyperlink" Target="http://www.freeimageslive.co.uk/free_stock_image/medication-jpg" TargetMode="External"/><Relationship Id="rId5" Type="http://schemas.openxmlformats.org/officeDocument/2006/relationships/image" Target="../media/image27.jpeg"/><Relationship Id="rId4" Type="http://schemas.openxmlformats.org/officeDocument/2006/relationships/hyperlink" Target="http://awesomelyblankinthemiddle.blogspot.com/"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ipkitten.blogspot.com/2011/12/biotech-and-pharma-conference-that.html" TargetMode="External"/><Relationship Id="rId1" Type="http://schemas.openxmlformats.org/officeDocument/2006/relationships/image" Target="../media/image28.jpeg"/><Relationship Id="rId6" Type="http://schemas.openxmlformats.org/officeDocument/2006/relationships/hyperlink" Target="http://groupcoaching.blogspot.ca/2016/05/five-posts-on-supporting-accountability.html" TargetMode="External"/><Relationship Id="rId5" Type="http://schemas.openxmlformats.org/officeDocument/2006/relationships/image" Target="../media/image30.jpeg"/><Relationship Id="rId4" Type="http://schemas.openxmlformats.org/officeDocument/2006/relationships/hyperlink" Target="http://www.seo-ar.net/%D8%A7%D9%84%D8%AA%D8%B3%D9%88%D9%8A%D9%82-%D8%A7%D9%84%D8%A7%D9%84%D9%83%D8%AA%D8%B1%D9%88%D9%86%D9%8A-%D9%88-%D8%A7%D9%84%D8%AA%D8%B3%D9%88%D9%8A%D9%82-%D8%A7%D9%84%D8%AA%D9%82%D9%84%D9%8A%D8%AF/"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owasp.org/index.php/Category:Control" TargetMode="External"/><Relationship Id="rId1" Type="http://schemas.openxmlformats.org/officeDocument/2006/relationships/image" Target="../media/image31.jpeg"/><Relationship Id="rId6" Type="http://schemas.openxmlformats.org/officeDocument/2006/relationships/hyperlink" Target="https://en.wikipedia.org/wiki/Rule_of_law" TargetMode="External"/><Relationship Id="rId5" Type="http://schemas.openxmlformats.org/officeDocument/2006/relationships/image" Target="../media/image33.png"/><Relationship Id="rId4" Type="http://schemas.openxmlformats.org/officeDocument/2006/relationships/hyperlink" Target="https://stackoverflow.com/questions/48047821/why-web-service-is-called-a-middleware"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groundreport.com/improve-workplace-benefits-office-ergonomics/" TargetMode="External"/><Relationship Id="rId1" Type="http://schemas.openxmlformats.org/officeDocument/2006/relationships/image" Target="../media/image34.jpeg"/><Relationship Id="rId6" Type="http://schemas.openxmlformats.org/officeDocument/2006/relationships/hyperlink" Target="https://jessescrossroadscafe.blogspot.com/2017/05/stocks-and-precious-metals-charts-no.html" TargetMode="External"/><Relationship Id="rId5" Type="http://schemas.openxmlformats.org/officeDocument/2006/relationships/image" Target="../media/image36.jpeg"/><Relationship Id="rId4" Type="http://schemas.openxmlformats.org/officeDocument/2006/relationships/hyperlink" Target="http://www.iran-daily.com/News/171273.html?catid=3&amp;title=Study-identifies-compound-to-work-with-antioxidant-against-toxic-stresses"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4D32A-C40B-4BAE-A678-6C03029D372B}"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78C1001C-260C-4A1F-92FF-276CA4240BA1}">
      <dgm:prSet phldrT="[Text]"/>
      <dgm:spPr/>
      <dgm:t>
        <a:bodyPr/>
        <a:lstStyle/>
        <a:p>
          <a:r>
            <a:rPr lang="en-US" dirty="0"/>
            <a:t>373k</a:t>
          </a:r>
        </a:p>
        <a:p>
          <a:r>
            <a:rPr lang="en-US" dirty="0"/>
            <a:t>AR</a:t>
          </a:r>
        </a:p>
      </dgm:t>
    </dgm:pt>
    <dgm:pt modelId="{B4875E98-156D-4246-9337-B67671C51D02}" type="parTrans" cxnId="{CCB1E70D-339B-4F0E-B0EE-546CD1A48E4D}">
      <dgm:prSet/>
      <dgm:spPr/>
      <dgm:t>
        <a:bodyPr/>
        <a:lstStyle/>
        <a:p>
          <a:endParaRPr lang="en-US"/>
        </a:p>
      </dgm:t>
    </dgm:pt>
    <dgm:pt modelId="{B225F51F-D46C-4409-8E66-58021BA47975}" type="sibTrans" cxnId="{CCB1E70D-339B-4F0E-B0EE-546CD1A48E4D}">
      <dgm:prSet/>
      <dgm:spPr/>
      <dgm:t>
        <a:bodyPr/>
        <a:lstStyle/>
        <a:p>
          <a:endParaRPr lang="en-US"/>
        </a:p>
      </dgm:t>
    </dgm:pt>
    <dgm:pt modelId="{92119DD3-1D18-47A4-85D4-1F509501219E}">
      <dgm:prSet phldrT="[Text]"/>
      <dgm:spPr/>
      <dgm:t>
        <a:bodyPr/>
        <a:lstStyle/>
        <a:p>
          <a:r>
            <a:rPr lang="en-US" dirty="0"/>
            <a:t>100k</a:t>
          </a:r>
        </a:p>
        <a:p>
          <a:r>
            <a:rPr lang="en-US" dirty="0"/>
            <a:t>SAR</a:t>
          </a:r>
        </a:p>
      </dgm:t>
    </dgm:pt>
    <dgm:pt modelId="{1323AED7-8EDE-4D20-9FA7-061DEA394ECA}" type="parTrans" cxnId="{76B5D0AA-E1CD-4E52-91F5-5F0890A2E977}">
      <dgm:prSet/>
      <dgm:spPr/>
      <dgm:t>
        <a:bodyPr/>
        <a:lstStyle/>
        <a:p>
          <a:endParaRPr lang="en-US"/>
        </a:p>
      </dgm:t>
    </dgm:pt>
    <dgm:pt modelId="{9A88FBA5-AEB1-4FC3-A933-5407F47BADC5}" type="sibTrans" cxnId="{76B5D0AA-E1CD-4E52-91F5-5F0890A2E977}">
      <dgm:prSet/>
      <dgm:spPr/>
      <dgm:t>
        <a:bodyPr/>
        <a:lstStyle/>
        <a:p>
          <a:endParaRPr lang="en-US"/>
        </a:p>
      </dgm:t>
    </dgm:pt>
    <dgm:pt modelId="{1478DD12-64BF-4407-9B33-21A0CF65E539}">
      <dgm:prSet phldrT="[Text]"/>
      <dgm:spPr/>
      <dgm:t>
        <a:bodyPr/>
        <a:lstStyle/>
        <a:p>
          <a:r>
            <a:rPr lang="en-US" dirty="0"/>
            <a:t>10k SUSAR</a:t>
          </a:r>
        </a:p>
      </dgm:t>
    </dgm:pt>
    <dgm:pt modelId="{8992610E-A35F-44F7-A1FA-99A2F8DFF253}" type="parTrans" cxnId="{44B11EB7-9A4A-4D24-9911-DFCF9B510EFC}">
      <dgm:prSet/>
      <dgm:spPr/>
      <dgm:t>
        <a:bodyPr/>
        <a:lstStyle/>
        <a:p>
          <a:endParaRPr lang="en-US"/>
        </a:p>
      </dgm:t>
    </dgm:pt>
    <dgm:pt modelId="{D1B00943-A658-4BE2-A937-45BA1A07D8DE}" type="sibTrans" cxnId="{44B11EB7-9A4A-4D24-9911-DFCF9B510EFC}">
      <dgm:prSet/>
      <dgm:spPr/>
      <dgm:t>
        <a:bodyPr/>
        <a:lstStyle/>
        <a:p>
          <a:endParaRPr lang="en-US"/>
        </a:p>
      </dgm:t>
    </dgm:pt>
    <dgm:pt modelId="{96CC97A9-8FE7-4237-BDAB-B47D1D878A8A}">
      <dgm:prSet phldrT="[Text]" custT="1"/>
      <dgm:spPr>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sz="3600" dirty="0">
              <a:solidFill>
                <a:schemeClr val="bg1"/>
              </a:solidFill>
              <a:latin typeface="Helvetica" pitchFamily="2" charset="0"/>
            </a:rPr>
            <a:t>1.2m</a:t>
          </a:r>
        </a:p>
        <a:p>
          <a:r>
            <a:rPr lang="en-US" sz="3600" dirty="0">
              <a:solidFill>
                <a:schemeClr val="bg1"/>
              </a:solidFill>
              <a:latin typeface="Helvetica" pitchFamily="2" charset="0"/>
            </a:rPr>
            <a:t>RA</a:t>
          </a:r>
        </a:p>
      </dgm:t>
    </dgm:pt>
    <dgm:pt modelId="{6A7FBF34-4267-48DF-9478-C69EE60FE85F}" type="parTrans" cxnId="{093B6ECB-6684-410B-AEE6-322578654D0C}">
      <dgm:prSet/>
      <dgm:spPr/>
      <dgm:t>
        <a:bodyPr/>
        <a:lstStyle/>
        <a:p>
          <a:endParaRPr lang="en-US"/>
        </a:p>
      </dgm:t>
    </dgm:pt>
    <dgm:pt modelId="{3AEAB750-2ADC-4115-A665-CD9D12153A01}" type="sibTrans" cxnId="{093B6ECB-6684-410B-AEE6-322578654D0C}">
      <dgm:prSet/>
      <dgm:spPr/>
      <dgm:t>
        <a:bodyPr/>
        <a:lstStyle/>
        <a:p>
          <a:endParaRPr lang="en-US"/>
        </a:p>
      </dgm:t>
    </dgm:pt>
    <dgm:pt modelId="{C5E0411B-B625-4299-B0F9-A8FBE8E22F2A}" type="pres">
      <dgm:prSet presAssocID="{1444D32A-C40B-4BAE-A678-6C03029D372B}" presName="Name0" presStyleCnt="0">
        <dgm:presLayoutVars>
          <dgm:chMax val="4"/>
          <dgm:resizeHandles val="exact"/>
        </dgm:presLayoutVars>
      </dgm:prSet>
      <dgm:spPr/>
    </dgm:pt>
    <dgm:pt modelId="{671D7436-920F-47FA-A17B-6788531304EF}" type="pres">
      <dgm:prSet presAssocID="{1444D32A-C40B-4BAE-A678-6C03029D372B}" presName="ellipse" presStyleLbl="trBgShp" presStyleIdx="0" presStyleCnt="1"/>
      <dgm:spPr/>
    </dgm:pt>
    <dgm:pt modelId="{52681AAF-2E9C-4320-8846-82377C67FB0D}" type="pres">
      <dgm:prSet presAssocID="{1444D32A-C40B-4BAE-A678-6C03029D372B}" presName="arrow1" presStyleLbl="fgShp" presStyleIdx="0" presStyleCnt="1" custLinFactNeighborY="-14124"/>
      <dgm:spPr/>
    </dgm:pt>
    <dgm:pt modelId="{ABA5B778-CF0D-4BA5-AB2E-07BF96590763}" type="pres">
      <dgm:prSet presAssocID="{1444D32A-C40B-4BAE-A678-6C03029D372B}" presName="rectangle" presStyleLbl="revTx" presStyleIdx="0" presStyleCnt="1" custScaleX="35243" custLinFactNeighborY="4191">
        <dgm:presLayoutVars>
          <dgm:bulletEnabled val="1"/>
        </dgm:presLayoutVars>
      </dgm:prSet>
      <dgm:spPr/>
    </dgm:pt>
    <dgm:pt modelId="{B28AD697-E552-4FAF-952B-637201A486A8}" type="pres">
      <dgm:prSet presAssocID="{92119DD3-1D18-47A4-85D4-1F509501219E}" presName="item1" presStyleLbl="node1" presStyleIdx="0" presStyleCnt="3">
        <dgm:presLayoutVars>
          <dgm:bulletEnabled val="1"/>
        </dgm:presLayoutVars>
      </dgm:prSet>
      <dgm:spPr/>
    </dgm:pt>
    <dgm:pt modelId="{6DC48AE3-B6D1-4E55-AE4D-79D736B6E844}" type="pres">
      <dgm:prSet presAssocID="{1478DD12-64BF-4407-9B33-21A0CF65E539}" presName="item2" presStyleLbl="node1" presStyleIdx="1" presStyleCnt="3">
        <dgm:presLayoutVars>
          <dgm:bulletEnabled val="1"/>
        </dgm:presLayoutVars>
      </dgm:prSet>
      <dgm:spPr/>
    </dgm:pt>
    <dgm:pt modelId="{788F2FD8-F22A-4B9E-973B-6ACF3656F333}" type="pres">
      <dgm:prSet presAssocID="{96CC97A9-8FE7-4237-BDAB-B47D1D878A8A}" presName="item3" presStyleLbl="node1" presStyleIdx="2" presStyleCnt="3">
        <dgm:presLayoutVars>
          <dgm:bulletEnabled val="1"/>
        </dgm:presLayoutVars>
      </dgm:prSet>
      <dgm:spPr/>
    </dgm:pt>
    <dgm:pt modelId="{6D21A2D5-AA6E-4EF0-97E8-14C3770F718F}" type="pres">
      <dgm:prSet presAssocID="{1444D32A-C40B-4BAE-A678-6C03029D372B}" presName="funnel" presStyleLbl="trAlignAcc1" presStyleIdx="0" presStyleCnt="1" custLinFactNeighborX="0" custLinFactNeighborY="134"/>
      <dgm:spPr/>
    </dgm:pt>
  </dgm:ptLst>
  <dgm:cxnLst>
    <dgm:cxn modelId="{CCB1E70D-339B-4F0E-B0EE-546CD1A48E4D}" srcId="{1444D32A-C40B-4BAE-A678-6C03029D372B}" destId="{78C1001C-260C-4A1F-92FF-276CA4240BA1}" srcOrd="0" destOrd="0" parTransId="{B4875E98-156D-4246-9337-B67671C51D02}" sibTransId="{B225F51F-D46C-4409-8E66-58021BA47975}"/>
    <dgm:cxn modelId="{939F5F57-8759-4CF7-8A9D-60F9761B98C7}" type="presOf" srcId="{1444D32A-C40B-4BAE-A678-6C03029D372B}" destId="{C5E0411B-B625-4299-B0F9-A8FBE8E22F2A}" srcOrd="0" destOrd="0" presId="urn:microsoft.com/office/officeart/2005/8/layout/funnel1"/>
    <dgm:cxn modelId="{8986BA5A-7E0A-40C4-8BFA-E27EA6C05610}" type="presOf" srcId="{92119DD3-1D18-47A4-85D4-1F509501219E}" destId="{6DC48AE3-B6D1-4E55-AE4D-79D736B6E844}" srcOrd="0" destOrd="0" presId="urn:microsoft.com/office/officeart/2005/8/layout/funnel1"/>
    <dgm:cxn modelId="{76B5D0AA-E1CD-4E52-91F5-5F0890A2E977}" srcId="{1444D32A-C40B-4BAE-A678-6C03029D372B}" destId="{92119DD3-1D18-47A4-85D4-1F509501219E}" srcOrd="1" destOrd="0" parTransId="{1323AED7-8EDE-4D20-9FA7-061DEA394ECA}" sibTransId="{9A88FBA5-AEB1-4FC3-A933-5407F47BADC5}"/>
    <dgm:cxn modelId="{44B11EB7-9A4A-4D24-9911-DFCF9B510EFC}" srcId="{1444D32A-C40B-4BAE-A678-6C03029D372B}" destId="{1478DD12-64BF-4407-9B33-21A0CF65E539}" srcOrd="2" destOrd="0" parTransId="{8992610E-A35F-44F7-A1FA-99A2F8DFF253}" sibTransId="{D1B00943-A658-4BE2-A937-45BA1A07D8DE}"/>
    <dgm:cxn modelId="{093B6ECB-6684-410B-AEE6-322578654D0C}" srcId="{1444D32A-C40B-4BAE-A678-6C03029D372B}" destId="{96CC97A9-8FE7-4237-BDAB-B47D1D878A8A}" srcOrd="3" destOrd="0" parTransId="{6A7FBF34-4267-48DF-9478-C69EE60FE85F}" sibTransId="{3AEAB750-2ADC-4115-A665-CD9D12153A01}"/>
    <dgm:cxn modelId="{D2F5ACCB-A6F5-42CD-95C7-87A22866FC2A}" type="presOf" srcId="{78C1001C-260C-4A1F-92FF-276CA4240BA1}" destId="{788F2FD8-F22A-4B9E-973B-6ACF3656F333}" srcOrd="0" destOrd="0" presId="urn:microsoft.com/office/officeart/2005/8/layout/funnel1"/>
    <dgm:cxn modelId="{8E0837E8-B58E-4FA5-BFB7-065C3FB0D10D}" type="presOf" srcId="{1478DD12-64BF-4407-9B33-21A0CF65E539}" destId="{B28AD697-E552-4FAF-952B-637201A486A8}" srcOrd="0" destOrd="0" presId="urn:microsoft.com/office/officeart/2005/8/layout/funnel1"/>
    <dgm:cxn modelId="{1C97CEFC-114A-4835-82FF-1BB4D9CFBC06}" type="presOf" srcId="{96CC97A9-8FE7-4237-BDAB-B47D1D878A8A}" destId="{ABA5B778-CF0D-4BA5-AB2E-07BF96590763}" srcOrd="0" destOrd="0" presId="urn:microsoft.com/office/officeart/2005/8/layout/funnel1"/>
    <dgm:cxn modelId="{858F7FD7-09F2-4363-83E8-1615374626DA}" type="presParOf" srcId="{C5E0411B-B625-4299-B0F9-A8FBE8E22F2A}" destId="{671D7436-920F-47FA-A17B-6788531304EF}" srcOrd="0" destOrd="0" presId="urn:microsoft.com/office/officeart/2005/8/layout/funnel1"/>
    <dgm:cxn modelId="{BDBA2532-F46E-4712-AF8D-0AB14D8D9BC3}" type="presParOf" srcId="{C5E0411B-B625-4299-B0F9-A8FBE8E22F2A}" destId="{52681AAF-2E9C-4320-8846-82377C67FB0D}" srcOrd="1" destOrd="0" presId="urn:microsoft.com/office/officeart/2005/8/layout/funnel1"/>
    <dgm:cxn modelId="{7FA4B11F-2881-4599-8A7B-4508889489A8}" type="presParOf" srcId="{C5E0411B-B625-4299-B0F9-A8FBE8E22F2A}" destId="{ABA5B778-CF0D-4BA5-AB2E-07BF96590763}" srcOrd="2" destOrd="0" presId="urn:microsoft.com/office/officeart/2005/8/layout/funnel1"/>
    <dgm:cxn modelId="{DA246018-999E-4241-A4F4-2D2864C9FE46}" type="presParOf" srcId="{C5E0411B-B625-4299-B0F9-A8FBE8E22F2A}" destId="{B28AD697-E552-4FAF-952B-637201A486A8}" srcOrd="3" destOrd="0" presId="urn:microsoft.com/office/officeart/2005/8/layout/funnel1"/>
    <dgm:cxn modelId="{DA1C85E8-6D58-4CAF-949F-F9A559E7FD2F}" type="presParOf" srcId="{C5E0411B-B625-4299-B0F9-A8FBE8E22F2A}" destId="{6DC48AE3-B6D1-4E55-AE4D-79D736B6E844}" srcOrd="4" destOrd="0" presId="urn:microsoft.com/office/officeart/2005/8/layout/funnel1"/>
    <dgm:cxn modelId="{AB8BE6A3-4377-4AF1-B733-F05ECD2B01C0}" type="presParOf" srcId="{C5E0411B-B625-4299-B0F9-A8FBE8E22F2A}" destId="{788F2FD8-F22A-4B9E-973B-6ACF3656F333}" srcOrd="5" destOrd="0" presId="urn:microsoft.com/office/officeart/2005/8/layout/funnel1"/>
    <dgm:cxn modelId="{1A0A54CC-1E9B-432B-BC9B-E1E5660E612F}" type="presParOf" srcId="{C5E0411B-B625-4299-B0F9-A8FBE8E22F2A}" destId="{6D21A2D5-AA6E-4EF0-97E8-14C3770F718F}"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355045-FD7F-3A4A-AB42-D075304D3854}" type="doc">
      <dgm:prSet loTypeId="urn:microsoft.com/office/officeart/2005/8/layout/radial4" loCatId="" qsTypeId="urn:microsoft.com/office/officeart/2005/8/quickstyle/simple2" qsCatId="simple" csTypeId="urn:microsoft.com/office/officeart/2005/8/colors/colorful1" csCatId="colorful" phldr="1"/>
      <dgm:spPr/>
      <dgm:t>
        <a:bodyPr/>
        <a:lstStyle/>
        <a:p>
          <a:endParaRPr lang="en-US"/>
        </a:p>
      </dgm:t>
    </dgm:pt>
    <dgm:pt modelId="{3A8264B8-37CC-464A-9AEA-F0FC03E7CB7F}">
      <dgm:prSet phldrT="[Text]"/>
      <dgm:spPr/>
      <dgm:t>
        <a:bodyPr/>
        <a:lstStyle/>
        <a:p>
          <a:r>
            <a:rPr lang="en-US" dirty="0">
              <a:latin typeface="Helvetica" pitchFamily="2" charset="0"/>
            </a:rPr>
            <a:t>Improve Patient Safety</a:t>
          </a:r>
        </a:p>
      </dgm:t>
    </dgm:pt>
    <dgm:pt modelId="{0A2FD581-BE04-B54B-8974-E0BBA7D9D855}" type="parTrans" cxnId="{F766C491-BA61-1649-A113-DDA092436DEB}">
      <dgm:prSet/>
      <dgm:spPr/>
      <dgm:t>
        <a:bodyPr/>
        <a:lstStyle/>
        <a:p>
          <a:endParaRPr lang="en-US"/>
        </a:p>
      </dgm:t>
    </dgm:pt>
    <dgm:pt modelId="{F606CD3C-7E4A-3F4E-8DCB-7D0E64BF3C65}" type="sibTrans" cxnId="{F766C491-BA61-1649-A113-DDA092436DEB}">
      <dgm:prSet/>
      <dgm:spPr/>
      <dgm:t>
        <a:bodyPr/>
        <a:lstStyle/>
        <a:p>
          <a:endParaRPr lang="en-US"/>
        </a:p>
      </dgm:t>
    </dgm:pt>
    <dgm:pt modelId="{950633BA-4A49-2C45-9FF1-83387D00F599}">
      <dgm:prSet phldrT="[Text]"/>
      <dgm:spPr/>
      <dgm:t>
        <a:bodyPr/>
        <a:lstStyle/>
        <a:p>
          <a:r>
            <a:rPr lang="en-US" dirty="0">
              <a:latin typeface="Helvetica" pitchFamily="2" charset="0"/>
            </a:rPr>
            <a:t>Make Sites Happier</a:t>
          </a:r>
        </a:p>
      </dgm:t>
    </dgm:pt>
    <dgm:pt modelId="{3A19D6CF-2DDC-3644-AC67-DC240457E9D5}" type="parTrans" cxnId="{82BE28BA-0926-134C-999F-9DF1BF58F29D}">
      <dgm:prSet/>
      <dgm:spPr/>
      <dgm:t>
        <a:bodyPr/>
        <a:lstStyle/>
        <a:p>
          <a:endParaRPr lang="en-US"/>
        </a:p>
      </dgm:t>
    </dgm:pt>
    <dgm:pt modelId="{5412F12D-FE4D-434E-BD87-8F0550FA1CBC}" type="sibTrans" cxnId="{82BE28BA-0926-134C-999F-9DF1BF58F29D}">
      <dgm:prSet/>
      <dgm:spPr/>
      <dgm:t>
        <a:bodyPr/>
        <a:lstStyle/>
        <a:p>
          <a:endParaRPr lang="en-US"/>
        </a:p>
      </dgm:t>
    </dgm:pt>
    <dgm:pt modelId="{35E1796B-A4E3-C447-B7F1-6D9B5C4EAAD9}">
      <dgm:prSet phldrT="[Text]"/>
      <dgm:spPr/>
      <dgm:t>
        <a:bodyPr/>
        <a:lstStyle/>
        <a:p>
          <a:r>
            <a:rPr lang="en-US" dirty="0">
              <a:latin typeface="Helvetica" pitchFamily="2" charset="0"/>
            </a:rPr>
            <a:t>Pass Inspections</a:t>
          </a:r>
        </a:p>
      </dgm:t>
    </dgm:pt>
    <dgm:pt modelId="{E737D320-BA45-3B47-BE8E-5397943E190E}" type="parTrans" cxnId="{1339CB59-D09A-8F4C-B672-EFA17E644AF9}">
      <dgm:prSet/>
      <dgm:spPr/>
      <dgm:t>
        <a:bodyPr/>
        <a:lstStyle/>
        <a:p>
          <a:endParaRPr lang="en-US"/>
        </a:p>
      </dgm:t>
    </dgm:pt>
    <dgm:pt modelId="{8BCFDE36-16A5-B84C-87EE-C3A4F1AEB15D}" type="sibTrans" cxnId="{1339CB59-D09A-8F4C-B672-EFA17E644AF9}">
      <dgm:prSet/>
      <dgm:spPr/>
      <dgm:t>
        <a:bodyPr/>
        <a:lstStyle/>
        <a:p>
          <a:endParaRPr lang="en-US"/>
        </a:p>
      </dgm:t>
    </dgm:pt>
    <dgm:pt modelId="{728DF48A-EEB9-504A-950C-75E64BB3F020}">
      <dgm:prSet phldrT="[Text]"/>
      <dgm:spPr/>
      <dgm:t>
        <a:bodyPr/>
        <a:lstStyle/>
        <a:p>
          <a:r>
            <a:rPr lang="en-US" dirty="0">
              <a:latin typeface="Helvetica" pitchFamily="2" charset="0"/>
            </a:rPr>
            <a:t>Avoid Costs</a:t>
          </a:r>
        </a:p>
      </dgm:t>
    </dgm:pt>
    <dgm:pt modelId="{A7C8EE38-EE85-A742-9C70-FF55655AA413}" type="parTrans" cxnId="{F7633986-E8B0-2247-8581-950A4858DFF0}">
      <dgm:prSet/>
      <dgm:spPr/>
      <dgm:t>
        <a:bodyPr/>
        <a:lstStyle/>
        <a:p>
          <a:endParaRPr lang="en-US"/>
        </a:p>
      </dgm:t>
    </dgm:pt>
    <dgm:pt modelId="{6478C1CA-2D0C-454B-AED2-079FFED77F3E}" type="sibTrans" cxnId="{F7633986-E8B0-2247-8581-950A4858DFF0}">
      <dgm:prSet/>
      <dgm:spPr/>
      <dgm:t>
        <a:bodyPr/>
        <a:lstStyle/>
        <a:p>
          <a:endParaRPr lang="en-US"/>
        </a:p>
      </dgm:t>
    </dgm:pt>
    <dgm:pt modelId="{1C6C8BC1-F955-634E-839C-F26239C5553D}" type="pres">
      <dgm:prSet presAssocID="{85355045-FD7F-3A4A-AB42-D075304D3854}" presName="cycle" presStyleCnt="0">
        <dgm:presLayoutVars>
          <dgm:chMax val="1"/>
          <dgm:dir/>
          <dgm:animLvl val="ctr"/>
          <dgm:resizeHandles val="exact"/>
        </dgm:presLayoutVars>
      </dgm:prSet>
      <dgm:spPr/>
    </dgm:pt>
    <dgm:pt modelId="{8307DFE9-F40B-5040-B30C-BE44BD61C704}" type="pres">
      <dgm:prSet presAssocID="{3A8264B8-37CC-464A-9AEA-F0FC03E7CB7F}" presName="centerShape" presStyleLbl="node0" presStyleIdx="0" presStyleCnt="1"/>
      <dgm:spPr/>
    </dgm:pt>
    <dgm:pt modelId="{43031B15-366C-4A49-B2AD-089464373933}" type="pres">
      <dgm:prSet presAssocID="{3A19D6CF-2DDC-3644-AC67-DC240457E9D5}" presName="parTrans" presStyleLbl="bgSibTrans2D1" presStyleIdx="0" presStyleCnt="3"/>
      <dgm:spPr/>
    </dgm:pt>
    <dgm:pt modelId="{D75C7F3F-4A11-6F43-A2B1-2E13A1182FCE}" type="pres">
      <dgm:prSet presAssocID="{950633BA-4A49-2C45-9FF1-83387D00F599}" presName="node" presStyleLbl="node1" presStyleIdx="0" presStyleCnt="3">
        <dgm:presLayoutVars>
          <dgm:bulletEnabled val="1"/>
        </dgm:presLayoutVars>
      </dgm:prSet>
      <dgm:spPr/>
    </dgm:pt>
    <dgm:pt modelId="{E5C8000C-747D-6B4E-BC1F-861DB11ACA1D}" type="pres">
      <dgm:prSet presAssocID="{E737D320-BA45-3B47-BE8E-5397943E190E}" presName="parTrans" presStyleLbl="bgSibTrans2D1" presStyleIdx="1" presStyleCnt="3"/>
      <dgm:spPr/>
    </dgm:pt>
    <dgm:pt modelId="{2192B438-3FA9-8C49-9E8C-6557583FC3FE}" type="pres">
      <dgm:prSet presAssocID="{35E1796B-A4E3-C447-B7F1-6D9B5C4EAAD9}" presName="node" presStyleLbl="node1" presStyleIdx="1" presStyleCnt="3">
        <dgm:presLayoutVars>
          <dgm:bulletEnabled val="1"/>
        </dgm:presLayoutVars>
      </dgm:prSet>
      <dgm:spPr/>
    </dgm:pt>
    <dgm:pt modelId="{9B3A6231-C237-4F45-A76D-55505FD0126A}" type="pres">
      <dgm:prSet presAssocID="{A7C8EE38-EE85-A742-9C70-FF55655AA413}" presName="parTrans" presStyleLbl="bgSibTrans2D1" presStyleIdx="2" presStyleCnt="3"/>
      <dgm:spPr/>
    </dgm:pt>
    <dgm:pt modelId="{6F4E57C9-07B7-3D4F-BFB2-BD7E47AEB60F}" type="pres">
      <dgm:prSet presAssocID="{728DF48A-EEB9-504A-950C-75E64BB3F020}" presName="node" presStyleLbl="node1" presStyleIdx="2" presStyleCnt="3">
        <dgm:presLayoutVars>
          <dgm:bulletEnabled val="1"/>
        </dgm:presLayoutVars>
      </dgm:prSet>
      <dgm:spPr/>
    </dgm:pt>
  </dgm:ptLst>
  <dgm:cxnLst>
    <dgm:cxn modelId="{64BF051F-2903-CD44-A0E0-3DF788B71F47}" type="presOf" srcId="{3A8264B8-37CC-464A-9AEA-F0FC03E7CB7F}" destId="{8307DFE9-F40B-5040-B30C-BE44BD61C704}" srcOrd="0" destOrd="0" presId="urn:microsoft.com/office/officeart/2005/8/layout/radial4"/>
    <dgm:cxn modelId="{D0B12621-8B45-9D4B-B740-8A9C92D31A9B}" type="presOf" srcId="{35E1796B-A4E3-C447-B7F1-6D9B5C4EAAD9}" destId="{2192B438-3FA9-8C49-9E8C-6557583FC3FE}" srcOrd="0" destOrd="0" presId="urn:microsoft.com/office/officeart/2005/8/layout/radial4"/>
    <dgm:cxn modelId="{EAF5846E-5290-7A47-A974-7112851FC21B}" type="presOf" srcId="{E737D320-BA45-3B47-BE8E-5397943E190E}" destId="{E5C8000C-747D-6B4E-BC1F-861DB11ACA1D}" srcOrd="0" destOrd="0" presId="urn:microsoft.com/office/officeart/2005/8/layout/radial4"/>
    <dgm:cxn modelId="{D96B4557-3AAA-7B44-AE6C-A9E578BE8332}" type="presOf" srcId="{85355045-FD7F-3A4A-AB42-D075304D3854}" destId="{1C6C8BC1-F955-634E-839C-F26239C5553D}" srcOrd="0" destOrd="0" presId="urn:microsoft.com/office/officeart/2005/8/layout/radial4"/>
    <dgm:cxn modelId="{1339CB59-D09A-8F4C-B672-EFA17E644AF9}" srcId="{3A8264B8-37CC-464A-9AEA-F0FC03E7CB7F}" destId="{35E1796B-A4E3-C447-B7F1-6D9B5C4EAAD9}" srcOrd="1" destOrd="0" parTransId="{E737D320-BA45-3B47-BE8E-5397943E190E}" sibTransId="{8BCFDE36-16A5-B84C-87EE-C3A4F1AEB15D}"/>
    <dgm:cxn modelId="{4940CA7B-5551-E148-8D94-DC07B2995C95}" type="presOf" srcId="{728DF48A-EEB9-504A-950C-75E64BB3F020}" destId="{6F4E57C9-07B7-3D4F-BFB2-BD7E47AEB60F}" srcOrd="0" destOrd="0" presId="urn:microsoft.com/office/officeart/2005/8/layout/radial4"/>
    <dgm:cxn modelId="{F7633986-E8B0-2247-8581-950A4858DFF0}" srcId="{3A8264B8-37CC-464A-9AEA-F0FC03E7CB7F}" destId="{728DF48A-EEB9-504A-950C-75E64BB3F020}" srcOrd="2" destOrd="0" parTransId="{A7C8EE38-EE85-A742-9C70-FF55655AA413}" sibTransId="{6478C1CA-2D0C-454B-AED2-079FFED77F3E}"/>
    <dgm:cxn modelId="{F766C491-BA61-1649-A113-DDA092436DEB}" srcId="{85355045-FD7F-3A4A-AB42-D075304D3854}" destId="{3A8264B8-37CC-464A-9AEA-F0FC03E7CB7F}" srcOrd="0" destOrd="0" parTransId="{0A2FD581-BE04-B54B-8974-E0BBA7D9D855}" sibTransId="{F606CD3C-7E4A-3F4E-8DCB-7D0E64BF3C65}"/>
    <dgm:cxn modelId="{6AC02FA2-26F2-1C4C-A214-A9847B27B10C}" type="presOf" srcId="{950633BA-4A49-2C45-9FF1-83387D00F599}" destId="{D75C7F3F-4A11-6F43-A2B1-2E13A1182FCE}" srcOrd="0" destOrd="0" presId="urn:microsoft.com/office/officeart/2005/8/layout/radial4"/>
    <dgm:cxn modelId="{82BE28BA-0926-134C-999F-9DF1BF58F29D}" srcId="{3A8264B8-37CC-464A-9AEA-F0FC03E7CB7F}" destId="{950633BA-4A49-2C45-9FF1-83387D00F599}" srcOrd="0" destOrd="0" parTransId="{3A19D6CF-2DDC-3644-AC67-DC240457E9D5}" sibTransId="{5412F12D-FE4D-434E-BD87-8F0550FA1CBC}"/>
    <dgm:cxn modelId="{D2AB41E6-79BA-1841-8471-FCE1B532E3B4}" type="presOf" srcId="{3A19D6CF-2DDC-3644-AC67-DC240457E9D5}" destId="{43031B15-366C-4A49-B2AD-089464373933}" srcOrd="0" destOrd="0" presId="urn:microsoft.com/office/officeart/2005/8/layout/radial4"/>
    <dgm:cxn modelId="{E21F97F1-E353-8A40-A8C0-A05212E86D00}" type="presOf" srcId="{A7C8EE38-EE85-A742-9C70-FF55655AA413}" destId="{9B3A6231-C237-4F45-A76D-55505FD0126A}" srcOrd="0" destOrd="0" presId="urn:microsoft.com/office/officeart/2005/8/layout/radial4"/>
    <dgm:cxn modelId="{8C25FB07-C4B4-CB49-8D9D-CA6C23970AC1}" type="presParOf" srcId="{1C6C8BC1-F955-634E-839C-F26239C5553D}" destId="{8307DFE9-F40B-5040-B30C-BE44BD61C704}" srcOrd="0" destOrd="0" presId="urn:microsoft.com/office/officeart/2005/8/layout/radial4"/>
    <dgm:cxn modelId="{3223F729-1225-F14B-9EA7-12B3CD81F5E8}" type="presParOf" srcId="{1C6C8BC1-F955-634E-839C-F26239C5553D}" destId="{43031B15-366C-4A49-B2AD-089464373933}" srcOrd="1" destOrd="0" presId="urn:microsoft.com/office/officeart/2005/8/layout/radial4"/>
    <dgm:cxn modelId="{2ABCCC3A-1927-5747-9E9D-DE33DE662ED2}" type="presParOf" srcId="{1C6C8BC1-F955-634E-839C-F26239C5553D}" destId="{D75C7F3F-4A11-6F43-A2B1-2E13A1182FCE}" srcOrd="2" destOrd="0" presId="urn:microsoft.com/office/officeart/2005/8/layout/radial4"/>
    <dgm:cxn modelId="{CE626B75-BABA-B849-8042-5C4AE8DF5062}" type="presParOf" srcId="{1C6C8BC1-F955-634E-839C-F26239C5553D}" destId="{E5C8000C-747D-6B4E-BC1F-861DB11ACA1D}" srcOrd="3" destOrd="0" presId="urn:microsoft.com/office/officeart/2005/8/layout/radial4"/>
    <dgm:cxn modelId="{5509D6F1-B250-3643-AE47-1A44ABFCD1E9}" type="presParOf" srcId="{1C6C8BC1-F955-634E-839C-F26239C5553D}" destId="{2192B438-3FA9-8C49-9E8C-6557583FC3FE}" srcOrd="4" destOrd="0" presId="urn:microsoft.com/office/officeart/2005/8/layout/radial4"/>
    <dgm:cxn modelId="{45B88DC4-5D69-D548-BA8A-1D8824BDBA14}" type="presParOf" srcId="{1C6C8BC1-F955-634E-839C-F26239C5553D}" destId="{9B3A6231-C237-4F45-A76D-55505FD0126A}" srcOrd="5" destOrd="0" presId="urn:microsoft.com/office/officeart/2005/8/layout/radial4"/>
    <dgm:cxn modelId="{2AE3DE86-3E83-BE4E-8971-7A8D2C6F718B}" type="presParOf" srcId="{1C6C8BC1-F955-634E-839C-F26239C5553D}" destId="{6F4E57C9-07B7-3D4F-BFB2-BD7E47AEB60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03A8D3-0991-4079-B2D5-AD38EF4766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323436-5469-455E-8103-DFBB06EF8ED4}">
      <dgm:prSet custT="1"/>
      <dgm:spPr/>
      <dgm:t>
        <a:bodyPr/>
        <a:lstStyle/>
        <a:p>
          <a:pPr>
            <a:lnSpc>
              <a:spcPct val="100000"/>
            </a:lnSpc>
          </a:pPr>
          <a:r>
            <a:rPr lang="en-US" sz="4800" b="1" dirty="0">
              <a:solidFill>
                <a:srgbClr val="026CB6"/>
              </a:solidFill>
              <a:latin typeface="Helvetica" pitchFamily="2" charset="0"/>
            </a:rPr>
            <a:t>Right Information</a:t>
          </a:r>
          <a:endParaRPr lang="en-US" sz="4800" dirty="0">
            <a:solidFill>
              <a:srgbClr val="026CB6"/>
            </a:solidFill>
            <a:latin typeface="Helvetica" pitchFamily="2" charset="0"/>
          </a:endParaRPr>
        </a:p>
      </dgm:t>
    </dgm:pt>
    <dgm:pt modelId="{587492CB-11E9-4AF4-B5DB-2FE668553592}" type="parTrans" cxnId="{C184340F-78F3-4564-BD9A-F179F157E87A}">
      <dgm:prSet/>
      <dgm:spPr/>
      <dgm:t>
        <a:bodyPr/>
        <a:lstStyle/>
        <a:p>
          <a:endParaRPr lang="en-US"/>
        </a:p>
      </dgm:t>
    </dgm:pt>
    <dgm:pt modelId="{3B2EE2C1-5E9C-462E-94F1-49D9450301E1}" type="sibTrans" cxnId="{C184340F-78F3-4564-BD9A-F179F157E87A}">
      <dgm:prSet/>
      <dgm:spPr/>
      <dgm:t>
        <a:bodyPr/>
        <a:lstStyle/>
        <a:p>
          <a:endParaRPr lang="en-US"/>
        </a:p>
      </dgm:t>
    </dgm:pt>
    <dgm:pt modelId="{9E2720FB-57CE-4592-A57A-8386011141DC}">
      <dgm:prSet custT="1"/>
      <dgm:spPr/>
      <dgm:t>
        <a:bodyPr/>
        <a:lstStyle/>
        <a:p>
          <a:pPr>
            <a:lnSpc>
              <a:spcPct val="100000"/>
            </a:lnSpc>
          </a:pPr>
          <a:r>
            <a:rPr lang="en-US" sz="4800" b="1" dirty="0">
              <a:solidFill>
                <a:srgbClr val="026CB6"/>
              </a:solidFill>
              <a:latin typeface="Helvetica" pitchFamily="2" charset="0"/>
            </a:rPr>
            <a:t>Right Person</a:t>
          </a:r>
          <a:endParaRPr lang="en-US" sz="4800" dirty="0">
            <a:solidFill>
              <a:srgbClr val="026CB6"/>
            </a:solidFill>
            <a:latin typeface="Helvetica" pitchFamily="2" charset="0"/>
          </a:endParaRPr>
        </a:p>
      </dgm:t>
    </dgm:pt>
    <dgm:pt modelId="{31907ACC-C249-4468-AE3C-92EF76C3CF4B}" type="parTrans" cxnId="{65152236-9925-41DD-AB40-095DAD6E4DB1}">
      <dgm:prSet/>
      <dgm:spPr/>
      <dgm:t>
        <a:bodyPr/>
        <a:lstStyle/>
        <a:p>
          <a:endParaRPr lang="en-US"/>
        </a:p>
      </dgm:t>
    </dgm:pt>
    <dgm:pt modelId="{DFE4589D-FE51-4A9F-BA99-A8CFC12437C9}" type="sibTrans" cxnId="{65152236-9925-41DD-AB40-095DAD6E4DB1}">
      <dgm:prSet/>
      <dgm:spPr/>
      <dgm:t>
        <a:bodyPr/>
        <a:lstStyle/>
        <a:p>
          <a:endParaRPr lang="en-US"/>
        </a:p>
      </dgm:t>
    </dgm:pt>
    <dgm:pt modelId="{8BC8F0DB-406A-497A-92B1-DD67E99C8E4E}">
      <dgm:prSet custT="1"/>
      <dgm:spPr/>
      <dgm:t>
        <a:bodyPr/>
        <a:lstStyle/>
        <a:p>
          <a:pPr>
            <a:lnSpc>
              <a:spcPct val="100000"/>
            </a:lnSpc>
          </a:pPr>
          <a:r>
            <a:rPr lang="en-US" sz="4800" b="1" dirty="0">
              <a:solidFill>
                <a:srgbClr val="026CB6"/>
              </a:solidFill>
              <a:latin typeface="Helvetica" pitchFamily="2" charset="0"/>
            </a:rPr>
            <a:t>Right Time</a:t>
          </a:r>
          <a:endParaRPr lang="en-US" sz="4800" dirty="0">
            <a:solidFill>
              <a:srgbClr val="026CB6"/>
            </a:solidFill>
            <a:latin typeface="Helvetica" pitchFamily="2" charset="0"/>
          </a:endParaRPr>
        </a:p>
      </dgm:t>
    </dgm:pt>
    <dgm:pt modelId="{6FB39A4C-4F96-47A6-84E0-7640F6E166ED}" type="parTrans" cxnId="{0A1F3D16-7D9A-4CDC-BCA2-53062B4F8530}">
      <dgm:prSet/>
      <dgm:spPr/>
      <dgm:t>
        <a:bodyPr/>
        <a:lstStyle/>
        <a:p>
          <a:endParaRPr lang="en-US"/>
        </a:p>
      </dgm:t>
    </dgm:pt>
    <dgm:pt modelId="{00555D4D-64FE-400A-B673-801D6D5B485E}" type="sibTrans" cxnId="{0A1F3D16-7D9A-4CDC-BCA2-53062B4F8530}">
      <dgm:prSet/>
      <dgm:spPr/>
      <dgm:t>
        <a:bodyPr/>
        <a:lstStyle/>
        <a:p>
          <a:endParaRPr lang="en-US"/>
        </a:p>
      </dgm:t>
    </dgm:pt>
    <dgm:pt modelId="{D67D2AA5-964B-4D06-8DE9-71D3AE38AC48}" type="pres">
      <dgm:prSet presAssocID="{F703A8D3-0991-4079-B2D5-AD38EF4766A5}" presName="root" presStyleCnt="0">
        <dgm:presLayoutVars>
          <dgm:dir/>
          <dgm:resizeHandles val="exact"/>
        </dgm:presLayoutVars>
      </dgm:prSet>
      <dgm:spPr/>
    </dgm:pt>
    <dgm:pt modelId="{B248BE10-EDF1-4DA4-BDF0-446AD68AF371}" type="pres">
      <dgm:prSet presAssocID="{96323436-5469-455E-8103-DFBB06EF8ED4}" presName="compNode" presStyleCnt="0"/>
      <dgm:spPr/>
    </dgm:pt>
    <dgm:pt modelId="{7C25B4CB-C6EE-4535-B254-E34B2A9DF154}" type="pres">
      <dgm:prSet presAssocID="{96323436-5469-455E-8103-DFBB06EF8ED4}" presName="bgRect" presStyleLbl="bgShp" presStyleIdx="0" presStyleCnt="3"/>
      <dgm:spPr/>
    </dgm:pt>
    <dgm:pt modelId="{2C94E402-B49F-4EF6-B040-B43D10AD6A19}" type="pres">
      <dgm:prSet presAssocID="{96323436-5469-455E-8103-DFBB06EF8E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Slight curve"/>
        </a:ext>
      </dgm:extLst>
    </dgm:pt>
    <dgm:pt modelId="{0C29C876-A83A-4D0E-937D-D6E8B28D0CCB}" type="pres">
      <dgm:prSet presAssocID="{96323436-5469-455E-8103-DFBB06EF8ED4}" presName="spaceRect" presStyleCnt="0"/>
      <dgm:spPr/>
    </dgm:pt>
    <dgm:pt modelId="{0FACE9A7-6F58-4B04-A611-9143172E2AA1}" type="pres">
      <dgm:prSet presAssocID="{96323436-5469-455E-8103-DFBB06EF8ED4}" presName="parTx" presStyleLbl="revTx" presStyleIdx="0" presStyleCnt="3">
        <dgm:presLayoutVars>
          <dgm:chMax val="0"/>
          <dgm:chPref val="0"/>
        </dgm:presLayoutVars>
      </dgm:prSet>
      <dgm:spPr/>
    </dgm:pt>
    <dgm:pt modelId="{9A6F1A42-CA3D-4E43-AC24-910ED7555D2F}" type="pres">
      <dgm:prSet presAssocID="{3B2EE2C1-5E9C-462E-94F1-49D9450301E1}" presName="sibTrans" presStyleCnt="0"/>
      <dgm:spPr/>
    </dgm:pt>
    <dgm:pt modelId="{85379123-E8CD-4233-AB9B-5DB7E61518B3}" type="pres">
      <dgm:prSet presAssocID="{9E2720FB-57CE-4592-A57A-8386011141DC}" presName="compNode" presStyleCnt="0"/>
      <dgm:spPr/>
    </dgm:pt>
    <dgm:pt modelId="{C6908055-AF64-48B1-950C-AA5929083B9D}" type="pres">
      <dgm:prSet presAssocID="{9E2720FB-57CE-4592-A57A-8386011141DC}" presName="bgRect" presStyleLbl="bgShp" presStyleIdx="1" presStyleCnt="3"/>
      <dgm:spPr/>
    </dgm:pt>
    <dgm:pt modelId="{A9FEC26B-F815-4ED7-BF47-041FD9DA0FD1}" type="pres">
      <dgm:prSet presAssocID="{9E2720FB-57CE-4592-A57A-8386011141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7DC1DAE-7867-4AFA-AF34-48AC374A577F}" type="pres">
      <dgm:prSet presAssocID="{9E2720FB-57CE-4592-A57A-8386011141DC}" presName="spaceRect" presStyleCnt="0"/>
      <dgm:spPr/>
    </dgm:pt>
    <dgm:pt modelId="{49AC731B-CCEC-4059-8D28-C28BC4685854}" type="pres">
      <dgm:prSet presAssocID="{9E2720FB-57CE-4592-A57A-8386011141DC}" presName="parTx" presStyleLbl="revTx" presStyleIdx="1" presStyleCnt="3">
        <dgm:presLayoutVars>
          <dgm:chMax val="0"/>
          <dgm:chPref val="0"/>
        </dgm:presLayoutVars>
      </dgm:prSet>
      <dgm:spPr/>
    </dgm:pt>
    <dgm:pt modelId="{70FFD434-9704-4F5D-AA1B-601C3844E159}" type="pres">
      <dgm:prSet presAssocID="{DFE4589D-FE51-4A9F-BA99-A8CFC12437C9}" presName="sibTrans" presStyleCnt="0"/>
      <dgm:spPr/>
    </dgm:pt>
    <dgm:pt modelId="{A25EDCC5-2D59-438F-9074-344C6CD777BC}" type="pres">
      <dgm:prSet presAssocID="{8BC8F0DB-406A-497A-92B1-DD67E99C8E4E}" presName="compNode" presStyleCnt="0"/>
      <dgm:spPr/>
    </dgm:pt>
    <dgm:pt modelId="{5B7B42C8-031F-4B30-9BF8-FA5FC99FD5B8}" type="pres">
      <dgm:prSet presAssocID="{8BC8F0DB-406A-497A-92B1-DD67E99C8E4E}" presName="bgRect" presStyleLbl="bgShp" presStyleIdx="2" presStyleCnt="3"/>
      <dgm:spPr/>
    </dgm:pt>
    <dgm:pt modelId="{9D254B02-BB83-4270-9F38-C9F3B66211A6}" type="pres">
      <dgm:prSet presAssocID="{8BC8F0DB-406A-497A-92B1-DD67E99C8E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A7950162-DD04-4380-B099-80181908EA78}" type="pres">
      <dgm:prSet presAssocID="{8BC8F0DB-406A-497A-92B1-DD67E99C8E4E}" presName="spaceRect" presStyleCnt="0"/>
      <dgm:spPr/>
    </dgm:pt>
    <dgm:pt modelId="{8A6D6A8F-4394-47A6-9108-57ED717DFD15}" type="pres">
      <dgm:prSet presAssocID="{8BC8F0DB-406A-497A-92B1-DD67E99C8E4E}" presName="parTx" presStyleLbl="revTx" presStyleIdx="2" presStyleCnt="3">
        <dgm:presLayoutVars>
          <dgm:chMax val="0"/>
          <dgm:chPref val="0"/>
        </dgm:presLayoutVars>
      </dgm:prSet>
      <dgm:spPr/>
    </dgm:pt>
  </dgm:ptLst>
  <dgm:cxnLst>
    <dgm:cxn modelId="{C184340F-78F3-4564-BD9A-F179F157E87A}" srcId="{F703A8D3-0991-4079-B2D5-AD38EF4766A5}" destId="{96323436-5469-455E-8103-DFBB06EF8ED4}" srcOrd="0" destOrd="0" parTransId="{587492CB-11E9-4AF4-B5DB-2FE668553592}" sibTransId="{3B2EE2C1-5E9C-462E-94F1-49D9450301E1}"/>
    <dgm:cxn modelId="{61B95E13-1EAC-2145-AC7E-5FE0C76BC6AE}" type="presOf" srcId="{F703A8D3-0991-4079-B2D5-AD38EF4766A5}" destId="{D67D2AA5-964B-4D06-8DE9-71D3AE38AC48}" srcOrd="0" destOrd="0" presId="urn:microsoft.com/office/officeart/2018/2/layout/IconVerticalSolidList"/>
    <dgm:cxn modelId="{F6312514-B98B-1C4D-902E-AE0D7EA22A13}" type="presOf" srcId="{8BC8F0DB-406A-497A-92B1-DD67E99C8E4E}" destId="{8A6D6A8F-4394-47A6-9108-57ED717DFD15}" srcOrd="0" destOrd="0" presId="urn:microsoft.com/office/officeart/2018/2/layout/IconVerticalSolidList"/>
    <dgm:cxn modelId="{0A1F3D16-7D9A-4CDC-BCA2-53062B4F8530}" srcId="{F703A8D3-0991-4079-B2D5-AD38EF4766A5}" destId="{8BC8F0DB-406A-497A-92B1-DD67E99C8E4E}" srcOrd="2" destOrd="0" parTransId="{6FB39A4C-4F96-47A6-84E0-7640F6E166ED}" sibTransId="{00555D4D-64FE-400A-B673-801D6D5B485E}"/>
    <dgm:cxn modelId="{65152236-9925-41DD-AB40-095DAD6E4DB1}" srcId="{F703A8D3-0991-4079-B2D5-AD38EF4766A5}" destId="{9E2720FB-57CE-4592-A57A-8386011141DC}" srcOrd="1" destOrd="0" parTransId="{31907ACC-C249-4468-AE3C-92EF76C3CF4B}" sibTransId="{DFE4589D-FE51-4A9F-BA99-A8CFC12437C9}"/>
    <dgm:cxn modelId="{524AE44A-28DA-A748-932E-0D5FAEA8582B}" type="presOf" srcId="{9E2720FB-57CE-4592-A57A-8386011141DC}" destId="{49AC731B-CCEC-4059-8D28-C28BC4685854}" srcOrd="0" destOrd="0" presId="urn:microsoft.com/office/officeart/2018/2/layout/IconVerticalSolidList"/>
    <dgm:cxn modelId="{A4F79081-DD68-444E-A918-F602968619E2}" type="presOf" srcId="{96323436-5469-455E-8103-DFBB06EF8ED4}" destId="{0FACE9A7-6F58-4B04-A611-9143172E2AA1}" srcOrd="0" destOrd="0" presId="urn:microsoft.com/office/officeart/2018/2/layout/IconVerticalSolidList"/>
    <dgm:cxn modelId="{8593BB46-506C-5746-9B32-9FC9D51ABC9F}" type="presParOf" srcId="{D67D2AA5-964B-4D06-8DE9-71D3AE38AC48}" destId="{B248BE10-EDF1-4DA4-BDF0-446AD68AF371}" srcOrd="0" destOrd="0" presId="urn:microsoft.com/office/officeart/2018/2/layout/IconVerticalSolidList"/>
    <dgm:cxn modelId="{A8E4B0C0-C500-0646-A2CB-5F8E836A8094}" type="presParOf" srcId="{B248BE10-EDF1-4DA4-BDF0-446AD68AF371}" destId="{7C25B4CB-C6EE-4535-B254-E34B2A9DF154}" srcOrd="0" destOrd="0" presId="urn:microsoft.com/office/officeart/2018/2/layout/IconVerticalSolidList"/>
    <dgm:cxn modelId="{94AC3793-7049-1040-B931-298A85FBEA10}" type="presParOf" srcId="{B248BE10-EDF1-4DA4-BDF0-446AD68AF371}" destId="{2C94E402-B49F-4EF6-B040-B43D10AD6A19}" srcOrd="1" destOrd="0" presId="urn:microsoft.com/office/officeart/2018/2/layout/IconVerticalSolidList"/>
    <dgm:cxn modelId="{1C3680B7-945E-834E-8561-F72A668BC9DA}" type="presParOf" srcId="{B248BE10-EDF1-4DA4-BDF0-446AD68AF371}" destId="{0C29C876-A83A-4D0E-937D-D6E8B28D0CCB}" srcOrd="2" destOrd="0" presId="urn:microsoft.com/office/officeart/2018/2/layout/IconVerticalSolidList"/>
    <dgm:cxn modelId="{F66BD019-DF9B-E54A-9831-AD7D2979E377}" type="presParOf" srcId="{B248BE10-EDF1-4DA4-BDF0-446AD68AF371}" destId="{0FACE9A7-6F58-4B04-A611-9143172E2AA1}" srcOrd="3" destOrd="0" presId="urn:microsoft.com/office/officeart/2018/2/layout/IconVerticalSolidList"/>
    <dgm:cxn modelId="{D9D8EAB8-8708-0248-9EDF-8751784E2E6C}" type="presParOf" srcId="{D67D2AA5-964B-4D06-8DE9-71D3AE38AC48}" destId="{9A6F1A42-CA3D-4E43-AC24-910ED7555D2F}" srcOrd="1" destOrd="0" presId="urn:microsoft.com/office/officeart/2018/2/layout/IconVerticalSolidList"/>
    <dgm:cxn modelId="{F3612B31-F54E-6649-98D2-2163A84DF1BA}" type="presParOf" srcId="{D67D2AA5-964B-4D06-8DE9-71D3AE38AC48}" destId="{85379123-E8CD-4233-AB9B-5DB7E61518B3}" srcOrd="2" destOrd="0" presId="urn:microsoft.com/office/officeart/2018/2/layout/IconVerticalSolidList"/>
    <dgm:cxn modelId="{6AB48B5B-4044-3C4A-A8D7-C816F57DD4A6}" type="presParOf" srcId="{85379123-E8CD-4233-AB9B-5DB7E61518B3}" destId="{C6908055-AF64-48B1-950C-AA5929083B9D}" srcOrd="0" destOrd="0" presId="urn:microsoft.com/office/officeart/2018/2/layout/IconVerticalSolidList"/>
    <dgm:cxn modelId="{0EAA5DE4-A985-3345-A7C4-901250C6852A}" type="presParOf" srcId="{85379123-E8CD-4233-AB9B-5DB7E61518B3}" destId="{A9FEC26B-F815-4ED7-BF47-041FD9DA0FD1}" srcOrd="1" destOrd="0" presId="urn:microsoft.com/office/officeart/2018/2/layout/IconVerticalSolidList"/>
    <dgm:cxn modelId="{313BE140-01AE-4F4A-BADE-57E7C08D9E5F}" type="presParOf" srcId="{85379123-E8CD-4233-AB9B-5DB7E61518B3}" destId="{57DC1DAE-7867-4AFA-AF34-48AC374A577F}" srcOrd="2" destOrd="0" presId="urn:microsoft.com/office/officeart/2018/2/layout/IconVerticalSolidList"/>
    <dgm:cxn modelId="{C817AA37-3471-0940-897C-0CF52C017E22}" type="presParOf" srcId="{85379123-E8CD-4233-AB9B-5DB7E61518B3}" destId="{49AC731B-CCEC-4059-8D28-C28BC4685854}" srcOrd="3" destOrd="0" presId="urn:microsoft.com/office/officeart/2018/2/layout/IconVerticalSolidList"/>
    <dgm:cxn modelId="{3C26BEB7-950A-D34D-9DAE-2F0F2171A373}" type="presParOf" srcId="{D67D2AA5-964B-4D06-8DE9-71D3AE38AC48}" destId="{70FFD434-9704-4F5D-AA1B-601C3844E159}" srcOrd="3" destOrd="0" presId="urn:microsoft.com/office/officeart/2018/2/layout/IconVerticalSolidList"/>
    <dgm:cxn modelId="{2F66C167-A15E-3D4D-9702-987DC0975EA7}" type="presParOf" srcId="{D67D2AA5-964B-4D06-8DE9-71D3AE38AC48}" destId="{A25EDCC5-2D59-438F-9074-344C6CD777BC}" srcOrd="4" destOrd="0" presId="urn:microsoft.com/office/officeart/2018/2/layout/IconVerticalSolidList"/>
    <dgm:cxn modelId="{472B42B7-497B-D649-A3AA-50392AA5935D}" type="presParOf" srcId="{A25EDCC5-2D59-438F-9074-344C6CD777BC}" destId="{5B7B42C8-031F-4B30-9BF8-FA5FC99FD5B8}" srcOrd="0" destOrd="0" presId="urn:microsoft.com/office/officeart/2018/2/layout/IconVerticalSolidList"/>
    <dgm:cxn modelId="{24800B4A-45CA-AF4A-BEC9-5C1771A967EA}" type="presParOf" srcId="{A25EDCC5-2D59-438F-9074-344C6CD777BC}" destId="{9D254B02-BB83-4270-9F38-C9F3B66211A6}" srcOrd="1" destOrd="0" presId="urn:microsoft.com/office/officeart/2018/2/layout/IconVerticalSolidList"/>
    <dgm:cxn modelId="{8948F6A1-8229-A24F-B66F-D599E3650BDA}" type="presParOf" srcId="{A25EDCC5-2D59-438F-9074-344C6CD777BC}" destId="{A7950162-DD04-4380-B099-80181908EA78}" srcOrd="2" destOrd="0" presId="urn:microsoft.com/office/officeart/2018/2/layout/IconVerticalSolidList"/>
    <dgm:cxn modelId="{7564587E-D987-944C-8950-5D82A45C44FE}" type="presParOf" srcId="{A25EDCC5-2D59-438F-9074-344C6CD777BC}" destId="{8A6D6A8F-4394-47A6-9108-57ED717DFD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B6A0D6-9D43-D64E-A442-F250F62BFCA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950FE98-BF2C-8540-9A83-9D66E90E9C04}">
      <dgm:prSet phldrT="[Text]"/>
      <dgm:spPr/>
      <dgm:t>
        <a:bodyPr/>
        <a:lstStyle/>
        <a:p>
          <a:r>
            <a:rPr lang="en-US" b="1" dirty="0">
              <a:latin typeface="Helvetica" pitchFamily="2" charset="0"/>
            </a:rPr>
            <a:t>2 Top 3 Sponsors</a:t>
          </a:r>
        </a:p>
      </dgm:t>
    </dgm:pt>
    <dgm:pt modelId="{4B80C3C5-B28A-AD48-99CA-A8EA29E4B2BA}" type="parTrans" cxnId="{2D232014-0BB6-2B49-9D23-2D8E6E2EC006}">
      <dgm:prSet/>
      <dgm:spPr/>
      <dgm:t>
        <a:bodyPr/>
        <a:lstStyle/>
        <a:p>
          <a:endParaRPr lang="en-US"/>
        </a:p>
      </dgm:t>
    </dgm:pt>
    <dgm:pt modelId="{EEAC8148-3B82-9E44-9ABA-8F9CE5ED77AA}" type="sibTrans" cxnId="{2D232014-0BB6-2B49-9D23-2D8E6E2EC006}">
      <dgm:prSet/>
      <dgm:spPr/>
      <dgm:t>
        <a:bodyPr/>
        <a:lstStyle/>
        <a:p>
          <a:endParaRPr lang="en-US"/>
        </a:p>
      </dgm:t>
    </dgm:pt>
    <dgm:pt modelId="{3FC7BE71-0066-9344-819E-586979BFB005}">
      <dgm:prSet phldrT="[Text]"/>
      <dgm:spPr/>
      <dgm:t>
        <a:bodyPr/>
        <a:lstStyle/>
        <a:p>
          <a:r>
            <a:rPr lang="en-US" b="1" dirty="0">
              <a:latin typeface="Helvetica" pitchFamily="2" charset="0"/>
            </a:rPr>
            <a:t>Top 3 CRO</a:t>
          </a:r>
        </a:p>
      </dgm:t>
    </dgm:pt>
    <dgm:pt modelId="{EF2CBC70-7153-9841-9E07-9030BE03860D}" type="parTrans" cxnId="{DA0377CF-B062-C54D-85F3-2ECF61C6B9D2}">
      <dgm:prSet/>
      <dgm:spPr/>
      <dgm:t>
        <a:bodyPr/>
        <a:lstStyle/>
        <a:p>
          <a:endParaRPr lang="en-US"/>
        </a:p>
      </dgm:t>
    </dgm:pt>
    <dgm:pt modelId="{7F80928C-9F00-9A4C-BB3D-2AF1F4398D21}" type="sibTrans" cxnId="{DA0377CF-B062-C54D-85F3-2ECF61C6B9D2}">
      <dgm:prSet/>
      <dgm:spPr/>
      <dgm:t>
        <a:bodyPr/>
        <a:lstStyle/>
        <a:p>
          <a:endParaRPr lang="en-US"/>
        </a:p>
      </dgm:t>
    </dgm:pt>
    <dgm:pt modelId="{A5F069CF-BE8C-4F43-BA07-544276B77CEE}">
      <dgm:prSet phldrT="[Text]"/>
      <dgm:spPr/>
      <dgm:t>
        <a:bodyPr/>
        <a:lstStyle/>
        <a:p>
          <a:r>
            <a:rPr lang="en-US" b="1" dirty="0">
              <a:latin typeface="Helvetica" pitchFamily="2" charset="0"/>
            </a:rPr>
            <a:t>2 Top 3 IRBs</a:t>
          </a:r>
        </a:p>
      </dgm:t>
    </dgm:pt>
    <dgm:pt modelId="{A6563362-635C-4641-95CF-D9536B7BB0EC}" type="parTrans" cxnId="{A834E3DD-B155-AC47-AF7D-E2BD1995BFC2}">
      <dgm:prSet/>
      <dgm:spPr/>
      <dgm:t>
        <a:bodyPr/>
        <a:lstStyle/>
        <a:p>
          <a:endParaRPr lang="en-US"/>
        </a:p>
      </dgm:t>
    </dgm:pt>
    <dgm:pt modelId="{A15225A0-8713-C94C-B320-92AF5360A581}" type="sibTrans" cxnId="{A834E3DD-B155-AC47-AF7D-E2BD1995BFC2}">
      <dgm:prSet/>
      <dgm:spPr/>
      <dgm:t>
        <a:bodyPr/>
        <a:lstStyle/>
        <a:p>
          <a:endParaRPr lang="en-US"/>
        </a:p>
      </dgm:t>
    </dgm:pt>
    <dgm:pt modelId="{46FDDBA1-D8D8-D649-82D6-ED40C7418A93}">
      <dgm:prSet phldrT="[Text]"/>
      <dgm:spPr/>
      <dgm:t>
        <a:bodyPr/>
        <a:lstStyle/>
        <a:p>
          <a:r>
            <a:rPr lang="en-US" b="1" dirty="0">
              <a:latin typeface="Helvetica" pitchFamily="2" charset="0"/>
            </a:rPr>
            <a:t>Top 3 Biotech</a:t>
          </a:r>
        </a:p>
      </dgm:t>
    </dgm:pt>
    <dgm:pt modelId="{7E5725B8-D90C-A943-9F5C-71D9D5377A9A}" type="parTrans" cxnId="{591A6098-61FF-BC4C-ABD5-1C24A47903D1}">
      <dgm:prSet/>
      <dgm:spPr/>
      <dgm:t>
        <a:bodyPr/>
        <a:lstStyle/>
        <a:p>
          <a:endParaRPr lang="en-US"/>
        </a:p>
      </dgm:t>
    </dgm:pt>
    <dgm:pt modelId="{0893C561-50E2-0643-A72A-CBA5997ECE62}" type="sibTrans" cxnId="{591A6098-61FF-BC4C-ABD5-1C24A47903D1}">
      <dgm:prSet/>
      <dgm:spPr/>
      <dgm:t>
        <a:bodyPr/>
        <a:lstStyle/>
        <a:p>
          <a:endParaRPr lang="en-US"/>
        </a:p>
      </dgm:t>
    </dgm:pt>
    <dgm:pt modelId="{5E6AA405-0C82-934E-BFB3-F5297FBADE07}" type="pres">
      <dgm:prSet presAssocID="{30B6A0D6-9D43-D64E-A442-F250F62BFCAE}" presName="linear" presStyleCnt="0">
        <dgm:presLayoutVars>
          <dgm:animLvl val="lvl"/>
          <dgm:resizeHandles val="exact"/>
        </dgm:presLayoutVars>
      </dgm:prSet>
      <dgm:spPr/>
    </dgm:pt>
    <dgm:pt modelId="{0B6C0290-34F5-1949-8010-691DBF6AA5BB}" type="pres">
      <dgm:prSet presAssocID="{D950FE98-BF2C-8540-9A83-9D66E90E9C04}" presName="parentText" presStyleLbl="node1" presStyleIdx="0" presStyleCnt="4">
        <dgm:presLayoutVars>
          <dgm:chMax val="0"/>
          <dgm:bulletEnabled val="1"/>
        </dgm:presLayoutVars>
      </dgm:prSet>
      <dgm:spPr/>
    </dgm:pt>
    <dgm:pt modelId="{C4FA0C69-4CC7-1346-BC97-6D62C259FB00}" type="pres">
      <dgm:prSet presAssocID="{EEAC8148-3B82-9E44-9ABA-8F9CE5ED77AA}" presName="spacer" presStyleCnt="0"/>
      <dgm:spPr/>
    </dgm:pt>
    <dgm:pt modelId="{162A2B8A-1D98-F44D-8CD5-954E4B2047C9}" type="pres">
      <dgm:prSet presAssocID="{3FC7BE71-0066-9344-819E-586979BFB005}" presName="parentText" presStyleLbl="node1" presStyleIdx="1" presStyleCnt="4">
        <dgm:presLayoutVars>
          <dgm:chMax val="0"/>
          <dgm:bulletEnabled val="1"/>
        </dgm:presLayoutVars>
      </dgm:prSet>
      <dgm:spPr/>
    </dgm:pt>
    <dgm:pt modelId="{940ACDE9-0B11-E44C-97CA-C9A775DDCC5A}" type="pres">
      <dgm:prSet presAssocID="{7F80928C-9F00-9A4C-BB3D-2AF1F4398D21}" presName="spacer" presStyleCnt="0"/>
      <dgm:spPr/>
    </dgm:pt>
    <dgm:pt modelId="{512490FA-4220-1148-AC6D-21F7053FD90B}" type="pres">
      <dgm:prSet presAssocID="{46FDDBA1-D8D8-D649-82D6-ED40C7418A93}" presName="parentText" presStyleLbl="node1" presStyleIdx="2" presStyleCnt="4">
        <dgm:presLayoutVars>
          <dgm:chMax val="0"/>
          <dgm:bulletEnabled val="1"/>
        </dgm:presLayoutVars>
      </dgm:prSet>
      <dgm:spPr/>
    </dgm:pt>
    <dgm:pt modelId="{43854F15-181C-8E4A-A6B4-648FE4F5DD01}" type="pres">
      <dgm:prSet presAssocID="{0893C561-50E2-0643-A72A-CBA5997ECE62}" presName="spacer" presStyleCnt="0"/>
      <dgm:spPr/>
    </dgm:pt>
    <dgm:pt modelId="{AC949F3A-AF5E-4745-89EB-1484E5C4A29D}" type="pres">
      <dgm:prSet presAssocID="{A5F069CF-BE8C-4F43-BA07-544276B77CEE}" presName="parentText" presStyleLbl="node1" presStyleIdx="3" presStyleCnt="4">
        <dgm:presLayoutVars>
          <dgm:chMax val="0"/>
          <dgm:bulletEnabled val="1"/>
        </dgm:presLayoutVars>
      </dgm:prSet>
      <dgm:spPr/>
    </dgm:pt>
  </dgm:ptLst>
  <dgm:cxnLst>
    <dgm:cxn modelId="{2D232014-0BB6-2B49-9D23-2D8E6E2EC006}" srcId="{30B6A0D6-9D43-D64E-A442-F250F62BFCAE}" destId="{D950FE98-BF2C-8540-9A83-9D66E90E9C04}" srcOrd="0" destOrd="0" parTransId="{4B80C3C5-B28A-AD48-99CA-A8EA29E4B2BA}" sibTransId="{EEAC8148-3B82-9E44-9ABA-8F9CE5ED77AA}"/>
    <dgm:cxn modelId="{4644D51C-62B3-604E-AEAB-82065D314E91}" type="presOf" srcId="{D950FE98-BF2C-8540-9A83-9D66E90E9C04}" destId="{0B6C0290-34F5-1949-8010-691DBF6AA5BB}" srcOrd="0" destOrd="0" presId="urn:microsoft.com/office/officeart/2005/8/layout/vList2"/>
    <dgm:cxn modelId="{BB49C755-5099-684E-8791-9598DABA78C6}" type="presOf" srcId="{30B6A0D6-9D43-D64E-A442-F250F62BFCAE}" destId="{5E6AA405-0C82-934E-BFB3-F5297FBADE07}" srcOrd="0" destOrd="0" presId="urn:microsoft.com/office/officeart/2005/8/layout/vList2"/>
    <dgm:cxn modelId="{0235D08A-7F97-504C-87B8-584EA18DD136}" type="presOf" srcId="{46FDDBA1-D8D8-D649-82D6-ED40C7418A93}" destId="{512490FA-4220-1148-AC6D-21F7053FD90B}" srcOrd="0" destOrd="0" presId="urn:microsoft.com/office/officeart/2005/8/layout/vList2"/>
    <dgm:cxn modelId="{A3886F8E-45EF-2641-8EF9-21FE5FB4EFF9}" type="presOf" srcId="{A5F069CF-BE8C-4F43-BA07-544276B77CEE}" destId="{AC949F3A-AF5E-4745-89EB-1484E5C4A29D}" srcOrd="0" destOrd="0" presId="urn:microsoft.com/office/officeart/2005/8/layout/vList2"/>
    <dgm:cxn modelId="{591A6098-61FF-BC4C-ABD5-1C24A47903D1}" srcId="{30B6A0D6-9D43-D64E-A442-F250F62BFCAE}" destId="{46FDDBA1-D8D8-D649-82D6-ED40C7418A93}" srcOrd="2" destOrd="0" parTransId="{7E5725B8-D90C-A943-9F5C-71D9D5377A9A}" sibTransId="{0893C561-50E2-0643-A72A-CBA5997ECE62}"/>
    <dgm:cxn modelId="{EA1E8BCA-9EF8-3D45-843A-781EE1429F37}" type="presOf" srcId="{3FC7BE71-0066-9344-819E-586979BFB005}" destId="{162A2B8A-1D98-F44D-8CD5-954E4B2047C9}" srcOrd="0" destOrd="0" presId="urn:microsoft.com/office/officeart/2005/8/layout/vList2"/>
    <dgm:cxn modelId="{DA0377CF-B062-C54D-85F3-2ECF61C6B9D2}" srcId="{30B6A0D6-9D43-D64E-A442-F250F62BFCAE}" destId="{3FC7BE71-0066-9344-819E-586979BFB005}" srcOrd="1" destOrd="0" parTransId="{EF2CBC70-7153-9841-9E07-9030BE03860D}" sibTransId="{7F80928C-9F00-9A4C-BB3D-2AF1F4398D21}"/>
    <dgm:cxn modelId="{A834E3DD-B155-AC47-AF7D-E2BD1995BFC2}" srcId="{30B6A0D6-9D43-D64E-A442-F250F62BFCAE}" destId="{A5F069CF-BE8C-4F43-BA07-544276B77CEE}" srcOrd="3" destOrd="0" parTransId="{A6563362-635C-4641-95CF-D9536B7BB0EC}" sibTransId="{A15225A0-8713-C94C-B320-92AF5360A581}"/>
    <dgm:cxn modelId="{CC4C446C-728F-484F-85FA-1C6E48B090F2}" type="presParOf" srcId="{5E6AA405-0C82-934E-BFB3-F5297FBADE07}" destId="{0B6C0290-34F5-1949-8010-691DBF6AA5BB}" srcOrd="0" destOrd="0" presId="urn:microsoft.com/office/officeart/2005/8/layout/vList2"/>
    <dgm:cxn modelId="{399270B1-73FD-2C40-845C-210700E77C0B}" type="presParOf" srcId="{5E6AA405-0C82-934E-BFB3-F5297FBADE07}" destId="{C4FA0C69-4CC7-1346-BC97-6D62C259FB00}" srcOrd="1" destOrd="0" presId="urn:microsoft.com/office/officeart/2005/8/layout/vList2"/>
    <dgm:cxn modelId="{3430A76A-A661-E64C-9F42-EF9155E11123}" type="presParOf" srcId="{5E6AA405-0C82-934E-BFB3-F5297FBADE07}" destId="{162A2B8A-1D98-F44D-8CD5-954E4B2047C9}" srcOrd="2" destOrd="0" presId="urn:microsoft.com/office/officeart/2005/8/layout/vList2"/>
    <dgm:cxn modelId="{5824197F-088B-8448-B8AC-B0797CBEC4E1}" type="presParOf" srcId="{5E6AA405-0C82-934E-BFB3-F5297FBADE07}" destId="{940ACDE9-0B11-E44C-97CA-C9A775DDCC5A}" srcOrd="3" destOrd="0" presId="urn:microsoft.com/office/officeart/2005/8/layout/vList2"/>
    <dgm:cxn modelId="{0FA7BB8F-276D-404F-A14B-582F18731742}" type="presParOf" srcId="{5E6AA405-0C82-934E-BFB3-F5297FBADE07}" destId="{512490FA-4220-1148-AC6D-21F7053FD90B}" srcOrd="4" destOrd="0" presId="urn:microsoft.com/office/officeart/2005/8/layout/vList2"/>
    <dgm:cxn modelId="{EE7615A3-B437-D648-9BE3-4D2D7E67AEC3}" type="presParOf" srcId="{5E6AA405-0C82-934E-BFB3-F5297FBADE07}" destId="{43854F15-181C-8E4A-A6B4-648FE4F5DD01}" srcOrd="5" destOrd="0" presId="urn:microsoft.com/office/officeart/2005/8/layout/vList2"/>
    <dgm:cxn modelId="{0D4C9DD4-7260-2346-B017-7EFF08A0DBEF}" type="presParOf" srcId="{5E6AA405-0C82-934E-BFB3-F5297FBADE07}" destId="{AC949F3A-AF5E-4745-89EB-1484E5C4A29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2B28A6-2876-8841-9686-DF07D405581F}" type="doc">
      <dgm:prSet loTypeId="urn:microsoft.com/office/officeart/2005/8/layout/hList7" loCatId="" qsTypeId="urn:microsoft.com/office/officeart/2005/8/quickstyle/simple1" qsCatId="simple" csTypeId="urn:microsoft.com/office/officeart/2005/8/colors/accent1_2" csCatId="accent1" phldr="1"/>
      <dgm:spPr/>
      <dgm:t>
        <a:bodyPr/>
        <a:lstStyle/>
        <a:p>
          <a:endParaRPr lang="en-US"/>
        </a:p>
      </dgm:t>
    </dgm:pt>
    <dgm:pt modelId="{F1F6C22F-32CA-0544-9E1C-7D6561A0BE12}">
      <dgm:prSet phldrT="[Text]" custT="1"/>
      <dgm:spPr/>
      <dgm:t>
        <a:bodyPr/>
        <a:lstStyle/>
        <a:p>
          <a:r>
            <a:rPr lang="en-US" sz="3600" dirty="0">
              <a:latin typeface="Helvetica" pitchFamily="2" charset="0"/>
            </a:rPr>
            <a:t>Multiple countries, global and local teams</a:t>
          </a:r>
        </a:p>
      </dgm:t>
    </dgm:pt>
    <dgm:pt modelId="{8232FF30-702F-D140-8B35-3165CA84A8C6}" type="parTrans" cxnId="{FFD17D64-AF07-D44F-8C80-B5C394D7C97C}">
      <dgm:prSet/>
      <dgm:spPr/>
      <dgm:t>
        <a:bodyPr/>
        <a:lstStyle/>
        <a:p>
          <a:endParaRPr lang="en-US"/>
        </a:p>
      </dgm:t>
    </dgm:pt>
    <dgm:pt modelId="{4B5A40DA-3D2F-434B-894D-E199E2659E6B}" type="sibTrans" cxnId="{FFD17D64-AF07-D44F-8C80-B5C394D7C97C}">
      <dgm:prSet/>
      <dgm:spPr/>
      <dgm:t>
        <a:bodyPr/>
        <a:lstStyle/>
        <a:p>
          <a:endParaRPr lang="en-US"/>
        </a:p>
      </dgm:t>
    </dgm:pt>
    <dgm:pt modelId="{18267140-260C-384B-9E0F-6194EA12CA29}">
      <dgm:prSet phldrT="[Text]" custT="1"/>
      <dgm:spPr/>
      <dgm:t>
        <a:bodyPr/>
        <a:lstStyle/>
        <a:p>
          <a:r>
            <a:rPr lang="en-US" sz="3600" dirty="0">
              <a:latin typeface="Helvetica" pitchFamily="2" charset="0"/>
            </a:rPr>
            <a:t>Multiple Partners</a:t>
          </a:r>
        </a:p>
      </dgm:t>
    </dgm:pt>
    <dgm:pt modelId="{3FA730BB-4BB8-CA44-A4B6-69D93AC5231F}" type="parTrans" cxnId="{DB291D54-1277-0845-AE33-E18F7C1268F5}">
      <dgm:prSet/>
      <dgm:spPr/>
      <dgm:t>
        <a:bodyPr/>
        <a:lstStyle/>
        <a:p>
          <a:endParaRPr lang="en-US"/>
        </a:p>
      </dgm:t>
    </dgm:pt>
    <dgm:pt modelId="{28B0BF0B-4E93-C640-B413-6F7206DBE70A}" type="sibTrans" cxnId="{DB291D54-1277-0845-AE33-E18F7C1268F5}">
      <dgm:prSet/>
      <dgm:spPr/>
      <dgm:t>
        <a:bodyPr/>
        <a:lstStyle/>
        <a:p>
          <a:endParaRPr lang="en-US"/>
        </a:p>
      </dgm:t>
    </dgm:pt>
    <dgm:pt modelId="{D763786A-70B1-7A41-9E34-3EF8F9466F33}">
      <dgm:prSet custT="1"/>
      <dgm:spPr/>
      <dgm:t>
        <a:bodyPr/>
        <a:lstStyle/>
        <a:p>
          <a:r>
            <a:rPr lang="en-US" sz="3600" dirty="0">
              <a:latin typeface="Helvetica" pitchFamily="2" charset="0"/>
            </a:rPr>
            <a:t>Combination and multi-compound studies</a:t>
          </a:r>
        </a:p>
      </dgm:t>
    </dgm:pt>
    <dgm:pt modelId="{1ACD51D0-3039-2D4C-82F9-E309404DBDB9}" type="parTrans" cxnId="{F75C75A1-5E6C-4F44-97F4-83D4822F0338}">
      <dgm:prSet/>
      <dgm:spPr/>
      <dgm:t>
        <a:bodyPr/>
        <a:lstStyle/>
        <a:p>
          <a:endParaRPr lang="en-US"/>
        </a:p>
      </dgm:t>
    </dgm:pt>
    <dgm:pt modelId="{28B99488-8F8F-B346-87C3-2157EF562EF3}" type="sibTrans" cxnId="{F75C75A1-5E6C-4F44-97F4-83D4822F0338}">
      <dgm:prSet/>
      <dgm:spPr/>
      <dgm:t>
        <a:bodyPr/>
        <a:lstStyle/>
        <a:p>
          <a:endParaRPr lang="en-US"/>
        </a:p>
      </dgm:t>
    </dgm:pt>
    <dgm:pt modelId="{97A3C821-1FBE-8145-938E-87E5B07FF6BF}" type="pres">
      <dgm:prSet presAssocID="{AE2B28A6-2876-8841-9686-DF07D405581F}" presName="Name0" presStyleCnt="0">
        <dgm:presLayoutVars>
          <dgm:dir/>
          <dgm:resizeHandles val="exact"/>
        </dgm:presLayoutVars>
      </dgm:prSet>
      <dgm:spPr/>
    </dgm:pt>
    <dgm:pt modelId="{1245F1E2-7850-264F-93E2-8816F6B199AF}" type="pres">
      <dgm:prSet presAssocID="{AE2B28A6-2876-8841-9686-DF07D405581F}" presName="fgShape" presStyleLbl="fgShp" presStyleIdx="0" presStyleCnt="1"/>
      <dgm:spPr/>
    </dgm:pt>
    <dgm:pt modelId="{5C8466F0-7812-2D48-BD1D-0778F0E6EEBA}" type="pres">
      <dgm:prSet presAssocID="{AE2B28A6-2876-8841-9686-DF07D405581F}" presName="linComp" presStyleCnt="0"/>
      <dgm:spPr/>
    </dgm:pt>
    <dgm:pt modelId="{5412ADD1-80DA-0A42-B5BD-FE9DFD53C2FB}" type="pres">
      <dgm:prSet presAssocID="{F1F6C22F-32CA-0544-9E1C-7D6561A0BE12}" presName="compNode" presStyleCnt="0"/>
      <dgm:spPr/>
    </dgm:pt>
    <dgm:pt modelId="{8F7B6735-BB39-784C-A1AC-4EE62C01B884}" type="pres">
      <dgm:prSet presAssocID="{F1F6C22F-32CA-0544-9E1C-7D6561A0BE12}" presName="bkgdShape" presStyleLbl="node1" presStyleIdx="0" presStyleCnt="3"/>
      <dgm:spPr/>
    </dgm:pt>
    <dgm:pt modelId="{E1A2B5E5-301E-104B-8168-346265AA2110}" type="pres">
      <dgm:prSet presAssocID="{F1F6C22F-32CA-0544-9E1C-7D6561A0BE12}" presName="nodeTx" presStyleLbl="node1" presStyleIdx="0" presStyleCnt="3">
        <dgm:presLayoutVars>
          <dgm:bulletEnabled val="1"/>
        </dgm:presLayoutVars>
      </dgm:prSet>
      <dgm:spPr/>
    </dgm:pt>
    <dgm:pt modelId="{F2D32672-2DC1-5241-AAFD-036B4C24D92A}" type="pres">
      <dgm:prSet presAssocID="{F1F6C22F-32CA-0544-9E1C-7D6561A0BE12}" presName="invisiNode" presStyleLbl="node1" presStyleIdx="0" presStyleCnt="3"/>
      <dgm:spPr/>
    </dgm:pt>
    <dgm:pt modelId="{BE47740A-C863-D741-8C77-47166ED65D33}" type="pres">
      <dgm:prSet presAssocID="{F1F6C22F-32CA-0544-9E1C-7D6561A0BE12}" presName="imagNode" presStyleLbl="fgImgPlace1" presStyleIdx="0" presStyleCnt="3"/>
      <dgm:spPr>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5D8FD875-269B-2947-AE25-A2202C9AFF00}" type="pres">
      <dgm:prSet presAssocID="{4B5A40DA-3D2F-434B-894D-E199E2659E6B}" presName="sibTrans" presStyleLbl="sibTrans2D1" presStyleIdx="0" presStyleCnt="0"/>
      <dgm:spPr/>
    </dgm:pt>
    <dgm:pt modelId="{1F707FDB-9E07-8149-B9DD-0F13C22EF7F7}" type="pres">
      <dgm:prSet presAssocID="{18267140-260C-384B-9E0F-6194EA12CA29}" presName="compNode" presStyleCnt="0"/>
      <dgm:spPr/>
    </dgm:pt>
    <dgm:pt modelId="{751A34E4-D00F-6D48-937A-836B7AE31C02}" type="pres">
      <dgm:prSet presAssocID="{18267140-260C-384B-9E0F-6194EA12CA29}" presName="bkgdShape" presStyleLbl="node1" presStyleIdx="1" presStyleCnt="3"/>
      <dgm:spPr/>
    </dgm:pt>
    <dgm:pt modelId="{401B0A8E-3B57-7E4C-806B-B631FD2412AC}" type="pres">
      <dgm:prSet presAssocID="{18267140-260C-384B-9E0F-6194EA12CA29}" presName="nodeTx" presStyleLbl="node1" presStyleIdx="1" presStyleCnt="3">
        <dgm:presLayoutVars>
          <dgm:bulletEnabled val="1"/>
        </dgm:presLayoutVars>
      </dgm:prSet>
      <dgm:spPr/>
    </dgm:pt>
    <dgm:pt modelId="{28DA9999-110C-EA48-AF0A-06B08C3326BA}" type="pres">
      <dgm:prSet presAssocID="{18267140-260C-384B-9E0F-6194EA12CA29}" presName="invisiNode" presStyleLbl="node1" presStyleIdx="1" presStyleCnt="3"/>
      <dgm:spPr/>
    </dgm:pt>
    <dgm:pt modelId="{D08D660D-5196-514E-AA98-3C53292E2EFB}" type="pres">
      <dgm:prSet presAssocID="{18267140-260C-384B-9E0F-6194EA12CA29}" presName="imagNode" presStyleLbl="fgImgPlace1" presStyleIdx="1" presStyleCnt="3"/>
      <dgm:spPr>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36784AD7-AC73-1A48-9129-61711890F1B6}" type="pres">
      <dgm:prSet presAssocID="{28B0BF0B-4E93-C640-B413-6F7206DBE70A}" presName="sibTrans" presStyleLbl="sibTrans2D1" presStyleIdx="0" presStyleCnt="0"/>
      <dgm:spPr/>
    </dgm:pt>
    <dgm:pt modelId="{0ED996DC-8F91-4D44-B63D-189D0AE27884}" type="pres">
      <dgm:prSet presAssocID="{D763786A-70B1-7A41-9E34-3EF8F9466F33}" presName="compNode" presStyleCnt="0"/>
      <dgm:spPr/>
    </dgm:pt>
    <dgm:pt modelId="{DA0EF01D-74DC-3146-B215-2E9D48661A15}" type="pres">
      <dgm:prSet presAssocID="{D763786A-70B1-7A41-9E34-3EF8F9466F33}" presName="bkgdShape" presStyleLbl="node1" presStyleIdx="2" presStyleCnt="3"/>
      <dgm:spPr/>
    </dgm:pt>
    <dgm:pt modelId="{390DE8A4-D344-8D48-AF39-F6A4F6F7FF26}" type="pres">
      <dgm:prSet presAssocID="{D763786A-70B1-7A41-9E34-3EF8F9466F33}" presName="nodeTx" presStyleLbl="node1" presStyleIdx="2" presStyleCnt="3">
        <dgm:presLayoutVars>
          <dgm:bulletEnabled val="1"/>
        </dgm:presLayoutVars>
      </dgm:prSet>
      <dgm:spPr/>
    </dgm:pt>
    <dgm:pt modelId="{B686907F-4B8B-504A-A452-089F673BFCB4}" type="pres">
      <dgm:prSet presAssocID="{D763786A-70B1-7A41-9E34-3EF8F9466F33}" presName="invisiNode" presStyleLbl="node1" presStyleIdx="2" presStyleCnt="3"/>
      <dgm:spPr/>
    </dgm:pt>
    <dgm:pt modelId="{306297DD-E9ED-DA4D-9EF0-188F0EF31CD1}" type="pres">
      <dgm:prSet presAssocID="{D763786A-70B1-7A41-9E34-3EF8F9466F33}" presName="imagNode" presStyleLbl="fgImgPlace1" presStyleIdx="2" presStyleCnt="3"/>
      <dgm:spPr>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Lst>
  <dgm:cxnLst>
    <dgm:cxn modelId="{8B170A30-2CCB-2A48-9DD2-10B03F39D1E8}" type="presOf" srcId="{18267140-260C-384B-9E0F-6194EA12CA29}" destId="{751A34E4-D00F-6D48-937A-836B7AE31C02}" srcOrd="0" destOrd="0" presId="urn:microsoft.com/office/officeart/2005/8/layout/hList7"/>
    <dgm:cxn modelId="{3465E65C-50CC-724E-89A2-C3E487C56B71}" type="presOf" srcId="{D763786A-70B1-7A41-9E34-3EF8F9466F33}" destId="{390DE8A4-D344-8D48-AF39-F6A4F6F7FF26}" srcOrd="1" destOrd="0" presId="urn:microsoft.com/office/officeart/2005/8/layout/hList7"/>
    <dgm:cxn modelId="{FFD17D64-AF07-D44F-8C80-B5C394D7C97C}" srcId="{AE2B28A6-2876-8841-9686-DF07D405581F}" destId="{F1F6C22F-32CA-0544-9E1C-7D6561A0BE12}" srcOrd="0" destOrd="0" parTransId="{8232FF30-702F-D140-8B35-3165CA84A8C6}" sibTransId="{4B5A40DA-3D2F-434B-894D-E199E2659E6B}"/>
    <dgm:cxn modelId="{A4F29847-EB89-1245-9E26-EF0A5D138EBF}" type="presOf" srcId="{F1F6C22F-32CA-0544-9E1C-7D6561A0BE12}" destId="{8F7B6735-BB39-784C-A1AC-4EE62C01B884}" srcOrd="0" destOrd="0" presId="urn:microsoft.com/office/officeart/2005/8/layout/hList7"/>
    <dgm:cxn modelId="{5489596F-F842-C645-82E8-793006E54B5C}" type="presOf" srcId="{D763786A-70B1-7A41-9E34-3EF8F9466F33}" destId="{DA0EF01D-74DC-3146-B215-2E9D48661A15}" srcOrd="0" destOrd="0" presId="urn:microsoft.com/office/officeart/2005/8/layout/hList7"/>
    <dgm:cxn modelId="{5E535E71-FF70-E742-A160-803FA5A3BD04}" type="presOf" srcId="{F1F6C22F-32CA-0544-9E1C-7D6561A0BE12}" destId="{E1A2B5E5-301E-104B-8168-346265AA2110}" srcOrd="1" destOrd="0" presId="urn:microsoft.com/office/officeart/2005/8/layout/hList7"/>
    <dgm:cxn modelId="{DB291D54-1277-0845-AE33-E18F7C1268F5}" srcId="{AE2B28A6-2876-8841-9686-DF07D405581F}" destId="{18267140-260C-384B-9E0F-6194EA12CA29}" srcOrd="1" destOrd="0" parTransId="{3FA730BB-4BB8-CA44-A4B6-69D93AC5231F}" sibTransId="{28B0BF0B-4E93-C640-B413-6F7206DBE70A}"/>
    <dgm:cxn modelId="{D1574079-F787-F040-B1CB-38E31AC6BB24}" type="presOf" srcId="{AE2B28A6-2876-8841-9686-DF07D405581F}" destId="{97A3C821-1FBE-8145-938E-87E5B07FF6BF}" srcOrd="0" destOrd="0" presId="urn:microsoft.com/office/officeart/2005/8/layout/hList7"/>
    <dgm:cxn modelId="{F75C75A1-5E6C-4F44-97F4-83D4822F0338}" srcId="{AE2B28A6-2876-8841-9686-DF07D405581F}" destId="{D763786A-70B1-7A41-9E34-3EF8F9466F33}" srcOrd="2" destOrd="0" parTransId="{1ACD51D0-3039-2D4C-82F9-E309404DBDB9}" sibTransId="{28B99488-8F8F-B346-87C3-2157EF562EF3}"/>
    <dgm:cxn modelId="{10A0E0D2-A3D7-2844-9B4A-A46AC81C1F34}" type="presOf" srcId="{4B5A40DA-3D2F-434B-894D-E199E2659E6B}" destId="{5D8FD875-269B-2947-AE25-A2202C9AFF00}" srcOrd="0" destOrd="0" presId="urn:microsoft.com/office/officeart/2005/8/layout/hList7"/>
    <dgm:cxn modelId="{3B1A79D8-34E7-EC49-9D7F-9E38BD6F8F24}" type="presOf" srcId="{18267140-260C-384B-9E0F-6194EA12CA29}" destId="{401B0A8E-3B57-7E4C-806B-B631FD2412AC}" srcOrd="1" destOrd="0" presId="urn:microsoft.com/office/officeart/2005/8/layout/hList7"/>
    <dgm:cxn modelId="{5B1BF1E6-B659-304F-A79D-D7C11AE35330}" type="presOf" srcId="{28B0BF0B-4E93-C640-B413-6F7206DBE70A}" destId="{36784AD7-AC73-1A48-9129-61711890F1B6}" srcOrd="0" destOrd="0" presId="urn:microsoft.com/office/officeart/2005/8/layout/hList7"/>
    <dgm:cxn modelId="{37CABE63-1702-6349-8E9D-398226C5DD57}" type="presParOf" srcId="{97A3C821-1FBE-8145-938E-87E5B07FF6BF}" destId="{1245F1E2-7850-264F-93E2-8816F6B199AF}" srcOrd="0" destOrd="0" presId="urn:microsoft.com/office/officeart/2005/8/layout/hList7"/>
    <dgm:cxn modelId="{1E53A536-C2ED-DB41-85EE-8D1788296A4A}" type="presParOf" srcId="{97A3C821-1FBE-8145-938E-87E5B07FF6BF}" destId="{5C8466F0-7812-2D48-BD1D-0778F0E6EEBA}" srcOrd="1" destOrd="0" presId="urn:microsoft.com/office/officeart/2005/8/layout/hList7"/>
    <dgm:cxn modelId="{3BA5C7E8-8738-4642-B2B7-2593CB8C1A3F}" type="presParOf" srcId="{5C8466F0-7812-2D48-BD1D-0778F0E6EEBA}" destId="{5412ADD1-80DA-0A42-B5BD-FE9DFD53C2FB}" srcOrd="0" destOrd="0" presId="urn:microsoft.com/office/officeart/2005/8/layout/hList7"/>
    <dgm:cxn modelId="{72C6A1C9-02E0-C941-9FA2-3D65610AA518}" type="presParOf" srcId="{5412ADD1-80DA-0A42-B5BD-FE9DFD53C2FB}" destId="{8F7B6735-BB39-784C-A1AC-4EE62C01B884}" srcOrd="0" destOrd="0" presId="urn:microsoft.com/office/officeart/2005/8/layout/hList7"/>
    <dgm:cxn modelId="{8365AADD-489C-D648-8E71-E9E48835FADA}" type="presParOf" srcId="{5412ADD1-80DA-0A42-B5BD-FE9DFD53C2FB}" destId="{E1A2B5E5-301E-104B-8168-346265AA2110}" srcOrd="1" destOrd="0" presId="urn:microsoft.com/office/officeart/2005/8/layout/hList7"/>
    <dgm:cxn modelId="{1821A9CE-B674-E849-B7BF-6E862F459302}" type="presParOf" srcId="{5412ADD1-80DA-0A42-B5BD-FE9DFD53C2FB}" destId="{F2D32672-2DC1-5241-AAFD-036B4C24D92A}" srcOrd="2" destOrd="0" presId="urn:microsoft.com/office/officeart/2005/8/layout/hList7"/>
    <dgm:cxn modelId="{B54BF756-EF89-6942-9FA5-0ABD1C4240ED}" type="presParOf" srcId="{5412ADD1-80DA-0A42-B5BD-FE9DFD53C2FB}" destId="{BE47740A-C863-D741-8C77-47166ED65D33}" srcOrd="3" destOrd="0" presId="urn:microsoft.com/office/officeart/2005/8/layout/hList7"/>
    <dgm:cxn modelId="{D1FCF77E-1B10-F749-AA82-D490849682EB}" type="presParOf" srcId="{5C8466F0-7812-2D48-BD1D-0778F0E6EEBA}" destId="{5D8FD875-269B-2947-AE25-A2202C9AFF00}" srcOrd="1" destOrd="0" presId="urn:microsoft.com/office/officeart/2005/8/layout/hList7"/>
    <dgm:cxn modelId="{5F219408-B313-4748-B495-E81A6623D6A7}" type="presParOf" srcId="{5C8466F0-7812-2D48-BD1D-0778F0E6EEBA}" destId="{1F707FDB-9E07-8149-B9DD-0F13C22EF7F7}" srcOrd="2" destOrd="0" presId="urn:microsoft.com/office/officeart/2005/8/layout/hList7"/>
    <dgm:cxn modelId="{3FC3D084-425E-E54F-B251-B4BACAB62DF3}" type="presParOf" srcId="{1F707FDB-9E07-8149-B9DD-0F13C22EF7F7}" destId="{751A34E4-D00F-6D48-937A-836B7AE31C02}" srcOrd="0" destOrd="0" presId="urn:microsoft.com/office/officeart/2005/8/layout/hList7"/>
    <dgm:cxn modelId="{F14B914F-7080-4B4B-A966-755E190AD1D7}" type="presParOf" srcId="{1F707FDB-9E07-8149-B9DD-0F13C22EF7F7}" destId="{401B0A8E-3B57-7E4C-806B-B631FD2412AC}" srcOrd="1" destOrd="0" presId="urn:microsoft.com/office/officeart/2005/8/layout/hList7"/>
    <dgm:cxn modelId="{CC6F7F6C-C716-4047-88F0-B467BA0542A1}" type="presParOf" srcId="{1F707FDB-9E07-8149-B9DD-0F13C22EF7F7}" destId="{28DA9999-110C-EA48-AF0A-06B08C3326BA}" srcOrd="2" destOrd="0" presId="urn:microsoft.com/office/officeart/2005/8/layout/hList7"/>
    <dgm:cxn modelId="{93620327-4D56-654D-A72A-0F9E883C19D7}" type="presParOf" srcId="{1F707FDB-9E07-8149-B9DD-0F13C22EF7F7}" destId="{D08D660D-5196-514E-AA98-3C53292E2EFB}" srcOrd="3" destOrd="0" presId="urn:microsoft.com/office/officeart/2005/8/layout/hList7"/>
    <dgm:cxn modelId="{DF5F372F-FDCA-4641-A2C1-D08846EE990D}" type="presParOf" srcId="{5C8466F0-7812-2D48-BD1D-0778F0E6EEBA}" destId="{36784AD7-AC73-1A48-9129-61711890F1B6}" srcOrd="3" destOrd="0" presId="urn:microsoft.com/office/officeart/2005/8/layout/hList7"/>
    <dgm:cxn modelId="{243FF0DD-3FEC-914C-B82F-0AF760E1D425}" type="presParOf" srcId="{5C8466F0-7812-2D48-BD1D-0778F0E6EEBA}" destId="{0ED996DC-8F91-4D44-B63D-189D0AE27884}" srcOrd="4" destOrd="0" presId="urn:microsoft.com/office/officeart/2005/8/layout/hList7"/>
    <dgm:cxn modelId="{22591916-4B65-F348-8D55-6E01C2BACA8C}" type="presParOf" srcId="{0ED996DC-8F91-4D44-B63D-189D0AE27884}" destId="{DA0EF01D-74DC-3146-B215-2E9D48661A15}" srcOrd="0" destOrd="0" presId="urn:microsoft.com/office/officeart/2005/8/layout/hList7"/>
    <dgm:cxn modelId="{2BFF2821-64F2-284E-A76A-2080FDD9EC15}" type="presParOf" srcId="{0ED996DC-8F91-4D44-B63D-189D0AE27884}" destId="{390DE8A4-D344-8D48-AF39-F6A4F6F7FF26}" srcOrd="1" destOrd="0" presId="urn:microsoft.com/office/officeart/2005/8/layout/hList7"/>
    <dgm:cxn modelId="{C5D0620C-7E0E-E148-BB10-51AF31A185CF}" type="presParOf" srcId="{0ED996DC-8F91-4D44-B63D-189D0AE27884}" destId="{B686907F-4B8B-504A-A452-089F673BFCB4}" srcOrd="2" destOrd="0" presId="urn:microsoft.com/office/officeart/2005/8/layout/hList7"/>
    <dgm:cxn modelId="{A8C84B20-46E8-6D43-BC97-D9D91D29AEBB}" type="presParOf" srcId="{0ED996DC-8F91-4D44-B63D-189D0AE27884}" destId="{306297DD-E9ED-DA4D-9EF0-188F0EF31CD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2B28A6-2876-8841-9686-DF07D405581F}" type="doc">
      <dgm:prSet loTypeId="urn:microsoft.com/office/officeart/2005/8/layout/hList7" loCatId="" qsTypeId="urn:microsoft.com/office/officeart/2005/8/quickstyle/simple1" qsCatId="simple" csTypeId="urn:microsoft.com/office/officeart/2005/8/colors/accent0_3" csCatId="mainScheme" phldr="1"/>
      <dgm:spPr/>
      <dgm:t>
        <a:bodyPr/>
        <a:lstStyle/>
        <a:p>
          <a:endParaRPr lang="en-US"/>
        </a:p>
      </dgm:t>
    </dgm:pt>
    <dgm:pt modelId="{F1F6C22F-32CA-0544-9E1C-7D6561A0BE12}">
      <dgm:prSet phldrT="[Text]" custT="1"/>
      <dgm:spPr/>
      <dgm:t>
        <a:bodyPr/>
        <a:lstStyle/>
        <a:p>
          <a:r>
            <a:rPr lang="en-US" sz="3600" dirty="0">
              <a:latin typeface="Helvetica" pitchFamily="2" charset="0"/>
            </a:rPr>
            <a:t>Unclear Regulations</a:t>
          </a:r>
        </a:p>
      </dgm:t>
    </dgm:pt>
    <dgm:pt modelId="{8232FF30-702F-D140-8B35-3165CA84A8C6}" type="parTrans" cxnId="{FFD17D64-AF07-D44F-8C80-B5C394D7C97C}">
      <dgm:prSet/>
      <dgm:spPr/>
      <dgm:t>
        <a:bodyPr/>
        <a:lstStyle/>
        <a:p>
          <a:endParaRPr lang="en-US"/>
        </a:p>
      </dgm:t>
    </dgm:pt>
    <dgm:pt modelId="{4B5A40DA-3D2F-434B-894D-E199E2659E6B}" type="sibTrans" cxnId="{FFD17D64-AF07-D44F-8C80-B5C394D7C97C}">
      <dgm:prSet/>
      <dgm:spPr/>
      <dgm:t>
        <a:bodyPr/>
        <a:lstStyle/>
        <a:p>
          <a:endParaRPr lang="en-US"/>
        </a:p>
      </dgm:t>
    </dgm:pt>
    <dgm:pt modelId="{18267140-260C-384B-9E0F-6194EA12CA29}">
      <dgm:prSet phldrT="[Text]" custT="1"/>
      <dgm:spPr/>
      <dgm:t>
        <a:bodyPr/>
        <a:lstStyle/>
        <a:p>
          <a:r>
            <a:rPr lang="en-US" sz="3600" dirty="0">
              <a:latin typeface="Helvetica" pitchFamily="2" charset="0"/>
            </a:rPr>
            <a:t>Marketing Status</a:t>
          </a:r>
        </a:p>
      </dgm:t>
    </dgm:pt>
    <dgm:pt modelId="{3FA730BB-4BB8-CA44-A4B6-69D93AC5231F}" type="parTrans" cxnId="{DB291D54-1277-0845-AE33-E18F7C1268F5}">
      <dgm:prSet/>
      <dgm:spPr/>
      <dgm:t>
        <a:bodyPr/>
        <a:lstStyle/>
        <a:p>
          <a:endParaRPr lang="en-US"/>
        </a:p>
      </dgm:t>
    </dgm:pt>
    <dgm:pt modelId="{28B0BF0B-4E93-C640-B413-6F7206DBE70A}" type="sibTrans" cxnId="{DB291D54-1277-0845-AE33-E18F7C1268F5}">
      <dgm:prSet/>
      <dgm:spPr/>
      <dgm:t>
        <a:bodyPr/>
        <a:lstStyle/>
        <a:p>
          <a:endParaRPr lang="en-US"/>
        </a:p>
      </dgm:t>
    </dgm:pt>
    <dgm:pt modelId="{D763786A-70B1-7A41-9E34-3EF8F9466F33}">
      <dgm:prSet custT="1"/>
      <dgm:spPr/>
      <dgm:t>
        <a:bodyPr/>
        <a:lstStyle/>
        <a:p>
          <a:r>
            <a:rPr lang="en-US" sz="3600" dirty="0">
              <a:latin typeface="Helvetica" pitchFamily="2" charset="0"/>
            </a:rPr>
            <a:t>Accountability</a:t>
          </a:r>
        </a:p>
      </dgm:t>
    </dgm:pt>
    <dgm:pt modelId="{1ACD51D0-3039-2D4C-82F9-E309404DBDB9}" type="parTrans" cxnId="{F75C75A1-5E6C-4F44-97F4-83D4822F0338}">
      <dgm:prSet/>
      <dgm:spPr/>
      <dgm:t>
        <a:bodyPr/>
        <a:lstStyle/>
        <a:p>
          <a:endParaRPr lang="en-US"/>
        </a:p>
      </dgm:t>
    </dgm:pt>
    <dgm:pt modelId="{28B99488-8F8F-B346-87C3-2157EF562EF3}" type="sibTrans" cxnId="{F75C75A1-5E6C-4F44-97F4-83D4822F0338}">
      <dgm:prSet/>
      <dgm:spPr/>
      <dgm:t>
        <a:bodyPr/>
        <a:lstStyle/>
        <a:p>
          <a:endParaRPr lang="en-US"/>
        </a:p>
      </dgm:t>
    </dgm:pt>
    <dgm:pt modelId="{97A3C821-1FBE-8145-938E-87E5B07FF6BF}" type="pres">
      <dgm:prSet presAssocID="{AE2B28A6-2876-8841-9686-DF07D405581F}" presName="Name0" presStyleCnt="0">
        <dgm:presLayoutVars>
          <dgm:dir/>
          <dgm:resizeHandles val="exact"/>
        </dgm:presLayoutVars>
      </dgm:prSet>
      <dgm:spPr/>
    </dgm:pt>
    <dgm:pt modelId="{1245F1E2-7850-264F-93E2-8816F6B199AF}" type="pres">
      <dgm:prSet presAssocID="{AE2B28A6-2876-8841-9686-DF07D405581F}" presName="fgShape" presStyleLbl="fgShp" presStyleIdx="0" presStyleCnt="1"/>
      <dgm:spPr/>
    </dgm:pt>
    <dgm:pt modelId="{5C8466F0-7812-2D48-BD1D-0778F0E6EEBA}" type="pres">
      <dgm:prSet presAssocID="{AE2B28A6-2876-8841-9686-DF07D405581F}" presName="linComp" presStyleCnt="0"/>
      <dgm:spPr/>
    </dgm:pt>
    <dgm:pt modelId="{5412ADD1-80DA-0A42-B5BD-FE9DFD53C2FB}" type="pres">
      <dgm:prSet presAssocID="{F1F6C22F-32CA-0544-9E1C-7D6561A0BE12}" presName="compNode" presStyleCnt="0"/>
      <dgm:spPr/>
    </dgm:pt>
    <dgm:pt modelId="{8F7B6735-BB39-784C-A1AC-4EE62C01B884}" type="pres">
      <dgm:prSet presAssocID="{F1F6C22F-32CA-0544-9E1C-7D6561A0BE12}" presName="bkgdShape" presStyleLbl="node1" presStyleIdx="0" presStyleCnt="3"/>
      <dgm:spPr/>
    </dgm:pt>
    <dgm:pt modelId="{E1A2B5E5-301E-104B-8168-346265AA2110}" type="pres">
      <dgm:prSet presAssocID="{F1F6C22F-32CA-0544-9E1C-7D6561A0BE12}" presName="nodeTx" presStyleLbl="node1" presStyleIdx="0" presStyleCnt="3">
        <dgm:presLayoutVars>
          <dgm:bulletEnabled val="1"/>
        </dgm:presLayoutVars>
      </dgm:prSet>
      <dgm:spPr/>
    </dgm:pt>
    <dgm:pt modelId="{F2D32672-2DC1-5241-AAFD-036B4C24D92A}" type="pres">
      <dgm:prSet presAssocID="{F1F6C22F-32CA-0544-9E1C-7D6561A0BE12}" presName="invisiNode" presStyleLbl="node1" presStyleIdx="0" presStyleCnt="3"/>
      <dgm:spPr/>
    </dgm:pt>
    <dgm:pt modelId="{BE47740A-C863-D741-8C77-47166ED65D33}" type="pres">
      <dgm:prSet presAssocID="{F1F6C22F-32CA-0544-9E1C-7D6561A0BE12}" presName="imagNode" presStyleLbl="fgImgPlace1" presStyleIdx="0" presStyleCnt="3"/>
      <dgm:spPr>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5D8FD875-269B-2947-AE25-A2202C9AFF00}" type="pres">
      <dgm:prSet presAssocID="{4B5A40DA-3D2F-434B-894D-E199E2659E6B}" presName="sibTrans" presStyleLbl="sibTrans2D1" presStyleIdx="0" presStyleCnt="0"/>
      <dgm:spPr/>
    </dgm:pt>
    <dgm:pt modelId="{1F707FDB-9E07-8149-B9DD-0F13C22EF7F7}" type="pres">
      <dgm:prSet presAssocID="{18267140-260C-384B-9E0F-6194EA12CA29}" presName="compNode" presStyleCnt="0"/>
      <dgm:spPr/>
    </dgm:pt>
    <dgm:pt modelId="{751A34E4-D00F-6D48-937A-836B7AE31C02}" type="pres">
      <dgm:prSet presAssocID="{18267140-260C-384B-9E0F-6194EA12CA29}" presName="bkgdShape" presStyleLbl="node1" presStyleIdx="1" presStyleCnt="3"/>
      <dgm:spPr/>
    </dgm:pt>
    <dgm:pt modelId="{401B0A8E-3B57-7E4C-806B-B631FD2412AC}" type="pres">
      <dgm:prSet presAssocID="{18267140-260C-384B-9E0F-6194EA12CA29}" presName="nodeTx" presStyleLbl="node1" presStyleIdx="1" presStyleCnt="3">
        <dgm:presLayoutVars>
          <dgm:bulletEnabled val="1"/>
        </dgm:presLayoutVars>
      </dgm:prSet>
      <dgm:spPr/>
    </dgm:pt>
    <dgm:pt modelId="{28DA9999-110C-EA48-AF0A-06B08C3326BA}" type="pres">
      <dgm:prSet presAssocID="{18267140-260C-384B-9E0F-6194EA12CA29}" presName="invisiNode" presStyleLbl="node1" presStyleIdx="1" presStyleCnt="3"/>
      <dgm:spPr/>
    </dgm:pt>
    <dgm:pt modelId="{D08D660D-5196-514E-AA98-3C53292E2EFB}" type="pres">
      <dgm:prSet presAssocID="{18267140-260C-384B-9E0F-6194EA12CA29}" presName="imagNode" presStyleLbl="fgImgPlac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5251" r="-5251"/>
          </a:stretch>
        </a:blipFill>
      </dgm:spPr>
    </dgm:pt>
    <dgm:pt modelId="{36784AD7-AC73-1A48-9129-61711890F1B6}" type="pres">
      <dgm:prSet presAssocID="{28B0BF0B-4E93-C640-B413-6F7206DBE70A}" presName="sibTrans" presStyleLbl="sibTrans2D1" presStyleIdx="0" presStyleCnt="0"/>
      <dgm:spPr/>
    </dgm:pt>
    <dgm:pt modelId="{0ED996DC-8F91-4D44-B63D-189D0AE27884}" type="pres">
      <dgm:prSet presAssocID="{D763786A-70B1-7A41-9E34-3EF8F9466F33}" presName="compNode" presStyleCnt="0"/>
      <dgm:spPr/>
    </dgm:pt>
    <dgm:pt modelId="{DA0EF01D-74DC-3146-B215-2E9D48661A15}" type="pres">
      <dgm:prSet presAssocID="{D763786A-70B1-7A41-9E34-3EF8F9466F33}" presName="bkgdShape" presStyleLbl="node1" presStyleIdx="2" presStyleCnt="3"/>
      <dgm:spPr/>
    </dgm:pt>
    <dgm:pt modelId="{390DE8A4-D344-8D48-AF39-F6A4F6F7FF26}" type="pres">
      <dgm:prSet presAssocID="{D763786A-70B1-7A41-9E34-3EF8F9466F33}" presName="nodeTx" presStyleLbl="node1" presStyleIdx="2" presStyleCnt="3">
        <dgm:presLayoutVars>
          <dgm:bulletEnabled val="1"/>
        </dgm:presLayoutVars>
      </dgm:prSet>
      <dgm:spPr/>
    </dgm:pt>
    <dgm:pt modelId="{B686907F-4B8B-504A-A452-089F673BFCB4}" type="pres">
      <dgm:prSet presAssocID="{D763786A-70B1-7A41-9E34-3EF8F9466F33}" presName="invisiNode" presStyleLbl="node1" presStyleIdx="2" presStyleCnt="3"/>
      <dgm:spPr/>
    </dgm:pt>
    <dgm:pt modelId="{306297DD-E9ED-DA4D-9EF0-188F0EF31CD1}" type="pres">
      <dgm:prSet presAssocID="{D763786A-70B1-7A41-9E34-3EF8F9466F33}" presName="imagNode" presStyleLbl="fgImgPlace1" presStyleIdx="2" presStyleCnt="3"/>
      <dgm:spPr>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Lst>
  <dgm:cxnLst>
    <dgm:cxn modelId="{8B170A30-2CCB-2A48-9DD2-10B03F39D1E8}" type="presOf" srcId="{18267140-260C-384B-9E0F-6194EA12CA29}" destId="{751A34E4-D00F-6D48-937A-836B7AE31C02}" srcOrd="0" destOrd="0" presId="urn:microsoft.com/office/officeart/2005/8/layout/hList7"/>
    <dgm:cxn modelId="{3465E65C-50CC-724E-89A2-C3E487C56B71}" type="presOf" srcId="{D763786A-70B1-7A41-9E34-3EF8F9466F33}" destId="{390DE8A4-D344-8D48-AF39-F6A4F6F7FF26}" srcOrd="1" destOrd="0" presId="urn:microsoft.com/office/officeart/2005/8/layout/hList7"/>
    <dgm:cxn modelId="{FFD17D64-AF07-D44F-8C80-B5C394D7C97C}" srcId="{AE2B28A6-2876-8841-9686-DF07D405581F}" destId="{F1F6C22F-32CA-0544-9E1C-7D6561A0BE12}" srcOrd="0" destOrd="0" parTransId="{8232FF30-702F-D140-8B35-3165CA84A8C6}" sibTransId="{4B5A40DA-3D2F-434B-894D-E199E2659E6B}"/>
    <dgm:cxn modelId="{A4F29847-EB89-1245-9E26-EF0A5D138EBF}" type="presOf" srcId="{F1F6C22F-32CA-0544-9E1C-7D6561A0BE12}" destId="{8F7B6735-BB39-784C-A1AC-4EE62C01B884}" srcOrd="0" destOrd="0" presId="urn:microsoft.com/office/officeart/2005/8/layout/hList7"/>
    <dgm:cxn modelId="{5489596F-F842-C645-82E8-793006E54B5C}" type="presOf" srcId="{D763786A-70B1-7A41-9E34-3EF8F9466F33}" destId="{DA0EF01D-74DC-3146-B215-2E9D48661A15}" srcOrd="0" destOrd="0" presId="urn:microsoft.com/office/officeart/2005/8/layout/hList7"/>
    <dgm:cxn modelId="{5E535E71-FF70-E742-A160-803FA5A3BD04}" type="presOf" srcId="{F1F6C22F-32CA-0544-9E1C-7D6561A0BE12}" destId="{E1A2B5E5-301E-104B-8168-346265AA2110}" srcOrd="1" destOrd="0" presId="urn:microsoft.com/office/officeart/2005/8/layout/hList7"/>
    <dgm:cxn modelId="{DB291D54-1277-0845-AE33-E18F7C1268F5}" srcId="{AE2B28A6-2876-8841-9686-DF07D405581F}" destId="{18267140-260C-384B-9E0F-6194EA12CA29}" srcOrd="1" destOrd="0" parTransId="{3FA730BB-4BB8-CA44-A4B6-69D93AC5231F}" sibTransId="{28B0BF0B-4E93-C640-B413-6F7206DBE70A}"/>
    <dgm:cxn modelId="{D1574079-F787-F040-B1CB-38E31AC6BB24}" type="presOf" srcId="{AE2B28A6-2876-8841-9686-DF07D405581F}" destId="{97A3C821-1FBE-8145-938E-87E5B07FF6BF}" srcOrd="0" destOrd="0" presId="urn:microsoft.com/office/officeart/2005/8/layout/hList7"/>
    <dgm:cxn modelId="{F75C75A1-5E6C-4F44-97F4-83D4822F0338}" srcId="{AE2B28A6-2876-8841-9686-DF07D405581F}" destId="{D763786A-70B1-7A41-9E34-3EF8F9466F33}" srcOrd="2" destOrd="0" parTransId="{1ACD51D0-3039-2D4C-82F9-E309404DBDB9}" sibTransId="{28B99488-8F8F-B346-87C3-2157EF562EF3}"/>
    <dgm:cxn modelId="{10A0E0D2-A3D7-2844-9B4A-A46AC81C1F34}" type="presOf" srcId="{4B5A40DA-3D2F-434B-894D-E199E2659E6B}" destId="{5D8FD875-269B-2947-AE25-A2202C9AFF00}" srcOrd="0" destOrd="0" presId="urn:microsoft.com/office/officeart/2005/8/layout/hList7"/>
    <dgm:cxn modelId="{3B1A79D8-34E7-EC49-9D7F-9E38BD6F8F24}" type="presOf" srcId="{18267140-260C-384B-9E0F-6194EA12CA29}" destId="{401B0A8E-3B57-7E4C-806B-B631FD2412AC}" srcOrd="1" destOrd="0" presId="urn:microsoft.com/office/officeart/2005/8/layout/hList7"/>
    <dgm:cxn modelId="{5B1BF1E6-B659-304F-A79D-D7C11AE35330}" type="presOf" srcId="{28B0BF0B-4E93-C640-B413-6F7206DBE70A}" destId="{36784AD7-AC73-1A48-9129-61711890F1B6}" srcOrd="0" destOrd="0" presId="urn:microsoft.com/office/officeart/2005/8/layout/hList7"/>
    <dgm:cxn modelId="{37CABE63-1702-6349-8E9D-398226C5DD57}" type="presParOf" srcId="{97A3C821-1FBE-8145-938E-87E5B07FF6BF}" destId="{1245F1E2-7850-264F-93E2-8816F6B199AF}" srcOrd="0" destOrd="0" presId="urn:microsoft.com/office/officeart/2005/8/layout/hList7"/>
    <dgm:cxn modelId="{1E53A536-C2ED-DB41-85EE-8D1788296A4A}" type="presParOf" srcId="{97A3C821-1FBE-8145-938E-87E5B07FF6BF}" destId="{5C8466F0-7812-2D48-BD1D-0778F0E6EEBA}" srcOrd="1" destOrd="0" presId="urn:microsoft.com/office/officeart/2005/8/layout/hList7"/>
    <dgm:cxn modelId="{3BA5C7E8-8738-4642-B2B7-2593CB8C1A3F}" type="presParOf" srcId="{5C8466F0-7812-2D48-BD1D-0778F0E6EEBA}" destId="{5412ADD1-80DA-0A42-B5BD-FE9DFD53C2FB}" srcOrd="0" destOrd="0" presId="urn:microsoft.com/office/officeart/2005/8/layout/hList7"/>
    <dgm:cxn modelId="{72C6A1C9-02E0-C941-9FA2-3D65610AA518}" type="presParOf" srcId="{5412ADD1-80DA-0A42-B5BD-FE9DFD53C2FB}" destId="{8F7B6735-BB39-784C-A1AC-4EE62C01B884}" srcOrd="0" destOrd="0" presId="urn:microsoft.com/office/officeart/2005/8/layout/hList7"/>
    <dgm:cxn modelId="{8365AADD-489C-D648-8E71-E9E48835FADA}" type="presParOf" srcId="{5412ADD1-80DA-0A42-B5BD-FE9DFD53C2FB}" destId="{E1A2B5E5-301E-104B-8168-346265AA2110}" srcOrd="1" destOrd="0" presId="urn:microsoft.com/office/officeart/2005/8/layout/hList7"/>
    <dgm:cxn modelId="{1821A9CE-B674-E849-B7BF-6E862F459302}" type="presParOf" srcId="{5412ADD1-80DA-0A42-B5BD-FE9DFD53C2FB}" destId="{F2D32672-2DC1-5241-AAFD-036B4C24D92A}" srcOrd="2" destOrd="0" presId="urn:microsoft.com/office/officeart/2005/8/layout/hList7"/>
    <dgm:cxn modelId="{B54BF756-EF89-6942-9FA5-0ABD1C4240ED}" type="presParOf" srcId="{5412ADD1-80DA-0A42-B5BD-FE9DFD53C2FB}" destId="{BE47740A-C863-D741-8C77-47166ED65D33}" srcOrd="3" destOrd="0" presId="urn:microsoft.com/office/officeart/2005/8/layout/hList7"/>
    <dgm:cxn modelId="{D1FCF77E-1B10-F749-AA82-D490849682EB}" type="presParOf" srcId="{5C8466F0-7812-2D48-BD1D-0778F0E6EEBA}" destId="{5D8FD875-269B-2947-AE25-A2202C9AFF00}" srcOrd="1" destOrd="0" presId="urn:microsoft.com/office/officeart/2005/8/layout/hList7"/>
    <dgm:cxn modelId="{5F219408-B313-4748-B495-E81A6623D6A7}" type="presParOf" srcId="{5C8466F0-7812-2D48-BD1D-0778F0E6EEBA}" destId="{1F707FDB-9E07-8149-B9DD-0F13C22EF7F7}" srcOrd="2" destOrd="0" presId="urn:microsoft.com/office/officeart/2005/8/layout/hList7"/>
    <dgm:cxn modelId="{3FC3D084-425E-E54F-B251-B4BACAB62DF3}" type="presParOf" srcId="{1F707FDB-9E07-8149-B9DD-0F13C22EF7F7}" destId="{751A34E4-D00F-6D48-937A-836B7AE31C02}" srcOrd="0" destOrd="0" presId="urn:microsoft.com/office/officeart/2005/8/layout/hList7"/>
    <dgm:cxn modelId="{F14B914F-7080-4B4B-A966-755E190AD1D7}" type="presParOf" srcId="{1F707FDB-9E07-8149-B9DD-0F13C22EF7F7}" destId="{401B0A8E-3B57-7E4C-806B-B631FD2412AC}" srcOrd="1" destOrd="0" presId="urn:microsoft.com/office/officeart/2005/8/layout/hList7"/>
    <dgm:cxn modelId="{CC6F7F6C-C716-4047-88F0-B467BA0542A1}" type="presParOf" srcId="{1F707FDB-9E07-8149-B9DD-0F13C22EF7F7}" destId="{28DA9999-110C-EA48-AF0A-06B08C3326BA}" srcOrd="2" destOrd="0" presId="urn:microsoft.com/office/officeart/2005/8/layout/hList7"/>
    <dgm:cxn modelId="{93620327-4D56-654D-A72A-0F9E883C19D7}" type="presParOf" srcId="{1F707FDB-9E07-8149-B9DD-0F13C22EF7F7}" destId="{D08D660D-5196-514E-AA98-3C53292E2EFB}" srcOrd="3" destOrd="0" presId="urn:microsoft.com/office/officeart/2005/8/layout/hList7"/>
    <dgm:cxn modelId="{DF5F372F-FDCA-4641-A2C1-D08846EE990D}" type="presParOf" srcId="{5C8466F0-7812-2D48-BD1D-0778F0E6EEBA}" destId="{36784AD7-AC73-1A48-9129-61711890F1B6}" srcOrd="3" destOrd="0" presId="urn:microsoft.com/office/officeart/2005/8/layout/hList7"/>
    <dgm:cxn modelId="{243FF0DD-3FEC-914C-B82F-0AF760E1D425}" type="presParOf" srcId="{5C8466F0-7812-2D48-BD1D-0778F0E6EEBA}" destId="{0ED996DC-8F91-4D44-B63D-189D0AE27884}" srcOrd="4" destOrd="0" presId="urn:microsoft.com/office/officeart/2005/8/layout/hList7"/>
    <dgm:cxn modelId="{22591916-4B65-F348-8D55-6E01C2BACA8C}" type="presParOf" srcId="{0ED996DC-8F91-4D44-B63D-189D0AE27884}" destId="{DA0EF01D-74DC-3146-B215-2E9D48661A15}" srcOrd="0" destOrd="0" presId="urn:microsoft.com/office/officeart/2005/8/layout/hList7"/>
    <dgm:cxn modelId="{2BFF2821-64F2-284E-A76A-2080FDD9EC15}" type="presParOf" srcId="{0ED996DC-8F91-4D44-B63D-189D0AE27884}" destId="{390DE8A4-D344-8D48-AF39-F6A4F6F7FF26}" srcOrd="1" destOrd="0" presId="urn:microsoft.com/office/officeart/2005/8/layout/hList7"/>
    <dgm:cxn modelId="{C5D0620C-7E0E-E148-BB10-51AF31A185CF}" type="presParOf" srcId="{0ED996DC-8F91-4D44-B63D-189D0AE27884}" destId="{B686907F-4B8B-504A-A452-089F673BFCB4}" srcOrd="2" destOrd="0" presId="urn:microsoft.com/office/officeart/2005/8/layout/hList7"/>
    <dgm:cxn modelId="{A8C84B20-46E8-6D43-BC97-D9D91D29AEBB}" type="presParOf" srcId="{0ED996DC-8F91-4D44-B63D-189D0AE27884}" destId="{306297DD-E9ED-DA4D-9EF0-188F0EF31CD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2B28A6-2876-8841-9686-DF07D405581F}" type="doc">
      <dgm:prSet loTypeId="urn:microsoft.com/office/officeart/2005/8/layout/hList7" loCatId="" qsTypeId="urn:microsoft.com/office/officeart/2005/8/quickstyle/simple2" qsCatId="simple" csTypeId="urn:microsoft.com/office/officeart/2005/8/colors/accent2_2" csCatId="accent2" phldr="1"/>
      <dgm:spPr/>
      <dgm:t>
        <a:bodyPr/>
        <a:lstStyle/>
        <a:p>
          <a:endParaRPr lang="en-US"/>
        </a:p>
      </dgm:t>
    </dgm:pt>
    <dgm:pt modelId="{F1F6C22F-32CA-0544-9E1C-7D6561A0BE12}">
      <dgm:prSet phldrT="[Text]" custT="1"/>
      <dgm:spPr/>
      <dgm:t>
        <a:bodyPr/>
        <a:lstStyle/>
        <a:p>
          <a:r>
            <a:rPr lang="en-US" sz="3600" dirty="0">
              <a:latin typeface="Helvetica" pitchFamily="2" charset="0"/>
            </a:rPr>
            <a:t>No Standard Process</a:t>
          </a:r>
        </a:p>
      </dgm:t>
    </dgm:pt>
    <dgm:pt modelId="{8232FF30-702F-D140-8B35-3165CA84A8C6}" type="parTrans" cxnId="{FFD17D64-AF07-D44F-8C80-B5C394D7C97C}">
      <dgm:prSet/>
      <dgm:spPr/>
      <dgm:t>
        <a:bodyPr/>
        <a:lstStyle/>
        <a:p>
          <a:endParaRPr lang="en-US"/>
        </a:p>
      </dgm:t>
    </dgm:pt>
    <dgm:pt modelId="{4B5A40DA-3D2F-434B-894D-E199E2659E6B}" type="sibTrans" cxnId="{FFD17D64-AF07-D44F-8C80-B5C394D7C97C}">
      <dgm:prSet/>
      <dgm:spPr/>
      <dgm:t>
        <a:bodyPr/>
        <a:lstStyle/>
        <a:p>
          <a:endParaRPr lang="en-US"/>
        </a:p>
      </dgm:t>
    </dgm:pt>
    <dgm:pt modelId="{18267140-260C-384B-9E0F-6194EA12CA29}">
      <dgm:prSet phldrT="[Text]" custT="1"/>
      <dgm:spPr/>
      <dgm:t>
        <a:bodyPr/>
        <a:lstStyle/>
        <a:p>
          <a:r>
            <a:rPr lang="en-US" sz="3600" dirty="0">
              <a:latin typeface="Helvetica" pitchFamily="2" charset="0"/>
            </a:rPr>
            <a:t>Multiple System Integrations</a:t>
          </a:r>
        </a:p>
      </dgm:t>
    </dgm:pt>
    <dgm:pt modelId="{3FA730BB-4BB8-CA44-A4B6-69D93AC5231F}" type="parTrans" cxnId="{DB291D54-1277-0845-AE33-E18F7C1268F5}">
      <dgm:prSet/>
      <dgm:spPr/>
      <dgm:t>
        <a:bodyPr/>
        <a:lstStyle/>
        <a:p>
          <a:endParaRPr lang="en-US"/>
        </a:p>
      </dgm:t>
    </dgm:pt>
    <dgm:pt modelId="{28B0BF0B-4E93-C640-B413-6F7206DBE70A}" type="sibTrans" cxnId="{DB291D54-1277-0845-AE33-E18F7C1268F5}">
      <dgm:prSet/>
      <dgm:spPr/>
      <dgm:t>
        <a:bodyPr/>
        <a:lstStyle/>
        <a:p>
          <a:endParaRPr lang="en-US"/>
        </a:p>
      </dgm:t>
    </dgm:pt>
    <dgm:pt modelId="{D763786A-70B1-7A41-9E34-3EF8F9466F33}">
      <dgm:prSet custT="1"/>
      <dgm:spPr/>
      <dgm:t>
        <a:bodyPr/>
        <a:lstStyle/>
        <a:p>
          <a:r>
            <a:rPr lang="en-US" sz="3600" dirty="0">
              <a:latin typeface="Helvetica" pitchFamily="2" charset="0"/>
            </a:rPr>
            <a:t>No Clear Country Rules</a:t>
          </a:r>
        </a:p>
      </dgm:t>
    </dgm:pt>
    <dgm:pt modelId="{1ACD51D0-3039-2D4C-82F9-E309404DBDB9}" type="parTrans" cxnId="{F75C75A1-5E6C-4F44-97F4-83D4822F0338}">
      <dgm:prSet/>
      <dgm:spPr/>
      <dgm:t>
        <a:bodyPr/>
        <a:lstStyle/>
        <a:p>
          <a:endParaRPr lang="en-US"/>
        </a:p>
      </dgm:t>
    </dgm:pt>
    <dgm:pt modelId="{28B99488-8F8F-B346-87C3-2157EF562EF3}" type="sibTrans" cxnId="{F75C75A1-5E6C-4F44-97F4-83D4822F0338}">
      <dgm:prSet/>
      <dgm:spPr/>
      <dgm:t>
        <a:bodyPr/>
        <a:lstStyle/>
        <a:p>
          <a:endParaRPr lang="en-US"/>
        </a:p>
      </dgm:t>
    </dgm:pt>
    <dgm:pt modelId="{97A3C821-1FBE-8145-938E-87E5B07FF6BF}" type="pres">
      <dgm:prSet presAssocID="{AE2B28A6-2876-8841-9686-DF07D405581F}" presName="Name0" presStyleCnt="0">
        <dgm:presLayoutVars>
          <dgm:dir/>
          <dgm:resizeHandles val="exact"/>
        </dgm:presLayoutVars>
      </dgm:prSet>
      <dgm:spPr/>
    </dgm:pt>
    <dgm:pt modelId="{1245F1E2-7850-264F-93E2-8816F6B199AF}" type="pres">
      <dgm:prSet presAssocID="{AE2B28A6-2876-8841-9686-DF07D405581F}" presName="fgShape" presStyleLbl="fgShp" presStyleIdx="0" presStyleCnt="1"/>
      <dgm:spPr/>
    </dgm:pt>
    <dgm:pt modelId="{5C8466F0-7812-2D48-BD1D-0778F0E6EEBA}" type="pres">
      <dgm:prSet presAssocID="{AE2B28A6-2876-8841-9686-DF07D405581F}" presName="linComp" presStyleCnt="0"/>
      <dgm:spPr/>
    </dgm:pt>
    <dgm:pt modelId="{5412ADD1-80DA-0A42-B5BD-FE9DFD53C2FB}" type="pres">
      <dgm:prSet presAssocID="{F1F6C22F-32CA-0544-9E1C-7D6561A0BE12}" presName="compNode" presStyleCnt="0"/>
      <dgm:spPr/>
    </dgm:pt>
    <dgm:pt modelId="{8F7B6735-BB39-784C-A1AC-4EE62C01B884}" type="pres">
      <dgm:prSet presAssocID="{F1F6C22F-32CA-0544-9E1C-7D6561A0BE12}" presName="bkgdShape" presStyleLbl="node1" presStyleIdx="0" presStyleCnt="3"/>
      <dgm:spPr/>
    </dgm:pt>
    <dgm:pt modelId="{E1A2B5E5-301E-104B-8168-346265AA2110}" type="pres">
      <dgm:prSet presAssocID="{F1F6C22F-32CA-0544-9E1C-7D6561A0BE12}" presName="nodeTx" presStyleLbl="node1" presStyleIdx="0" presStyleCnt="3">
        <dgm:presLayoutVars>
          <dgm:bulletEnabled val="1"/>
        </dgm:presLayoutVars>
      </dgm:prSet>
      <dgm:spPr/>
    </dgm:pt>
    <dgm:pt modelId="{F2D32672-2DC1-5241-AAFD-036B4C24D92A}" type="pres">
      <dgm:prSet presAssocID="{F1F6C22F-32CA-0544-9E1C-7D6561A0BE12}" presName="invisiNode" presStyleLbl="node1" presStyleIdx="0" presStyleCnt="3"/>
      <dgm:spPr/>
    </dgm:pt>
    <dgm:pt modelId="{BE47740A-C863-D741-8C77-47166ED65D33}" type="pres">
      <dgm:prSet presAssocID="{F1F6C22F-32CA-0544-9E1C-7D6561A0BE12}" presName="imagNode" presStyleLbl="fgImgPlace1" presStyleIdx="0" presStyleCnt="3"/>
      <dgm:spPr>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5D8FD875-269B-2947-AE25-A2202C9AFF00}" type="pres">
      <dgm:prSet presAssocID="{4B5A40DA-3D2F-434B-894D-E199E2659E6B}" presName="sibTrans" presStyleLbl="sibTrans2D1" presStyleIdx="0" presStyleCnt="0"/>
      <dgm:spPr/>
    </dgm:pt>
    <dgm:pt modelId="{1F707FDB-9E07-8149-B9DD-0F13C22EF7F7}" type="pres">
      <dgm:prSet presAssocID="{18267140-260C-384B-9E0F-6194EA12CA29}" presName="compNode" presStyleCnt="0"/>
      <dgm:spPr/>
    </dgm:pt>
    <dgm:pt modelId="{751A34E4-D00F-6D48-937A-836B7AE31C02}" type="pres">
      <dgm:prSet presAssocID="{18267140-260C-384B-9E0F-6194EA12CA29}" presName="bkgdShape" presStyleLbl="node1" presStyleIdx="1" presStyleCnt="3"/>
      <dgm:spPr/>
    </dgm:pt>
    <dgm:pt modelId="{401B0A8E-3B57-7E4C-806B-B631FD2412AC}" type="pres">
      <dgm:prSet presAssocID="{18267140-260C-384B-9E0F-6194EA12CA29}" presName="nodeTx" presStyleLbl="node1" presStyleIdx="1" presStyleCnt="3">
        <dgm:presLayoutVars>
          <dgm:bulletEnabled val="1"/>
        </dgm:presLayoutVars>
      </dgm:prSet>
      <dgm:spPr/>
    </dgm:pt>
    <dgm:pt modelId="{28DA9999-110C-EA48-AF0A-06B08C3326BA}" type="pres">
      <dgm:prSet presAssocID="{18267140-260C-384B-9E0F-6194EA12CA29}" presName="invisiNode" presStyleLbl="node1" presStyleIdx="1" presStyleCnt="3"/>
      <dgm:spPr/>
    </dgm:pt>
    <dgm:pt modelId="{D08D660D-5196-514E-AA98-3C53292E2EFB}" type="pres">
      <dgm:prSet presAssocID="{18267140-260C-384B-9E0F-6194EA12CA29}" presName="imagNode" presStyleLbl="fgImgPlace1" presStyleIdx="1" presStyleCnt="3"/>
      <dgm:spPr>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36784AD7-AC73-1A48-9129-61711890F1B6}" type="pres">
      <dgm:prSet presAssocID="{28B0BF0B-4E93-C640-B413-6F7206DBE70A}" presName="sibTrans" presStyleLbl="sibTrans2D1" presStyleIdx="0" presStyleCnt="0"/>
      <dgm:spPr/>
    </dgm:pt>
    <dgm:pt modelId="{0ED996DC-8F91-4D44-B63D-189D0AE27884}" type="pres">
      <dgm:prSet presAssocID="{D763786A-70B1-7A41-9E34-3EF8F9466F33}" presName="compNode" presStyleCnt="0"/>
      <dgm:spPr/>
    </dgm:pt>
    <dgm:pt modelId="{DA0EF01D-74DC-3146-B215-2E9D48661A15}" type="pres">
      <dgm:prSet presAssocID="{D763786A-70B1-7A41-9E34-3EF8F9466F33}" presName="bkgdShape" presStyleLbl="node1" presStyleIdx="2" presStyleCnt="3"/>
      <dgm:spPr/>
    </dgm:pt>
    <dgm:pt modelId="{390DE8A4-D344-8D48-AF39-F6A4F6F7FF26}" type="pres">
      <dgm:prSet presAssocID="{D763786A-70B1-7A41-9E34-3EF8F9466F33}" presName="nodeTx" presStyleLbl="node1" presStyleIdx="2" presStyleCnt="3">
        <dgm:presLayoutVars>
          <dgm:bulletEnabled val="1"/>
        </dgm:presLayoutVars>
      </dgm:prSet>
      <dgm:spPr/>
    </dgm:pt>
    <dgm:pt modelId="{B686907F-4B8B-504A-A452-089F673BFCB4}" type="pres">
      <dgm:prSet presAssocID="{D763786A-70B1-7A41-9E34-3EF8F9466F33}" presName="invisiNode" presStyleLbl="node1" presStyleIdx="2" presStyleCnt="3"/>
      <dgm:spPr/>
    </dgm:pt>
    <dgm:pt modelId="{306297DD-E9ED-DA4D-9EF0-188F0EF31CD1}" type="pres">
      <dgm:prSet presAssocID="{D763786A-70B1-7A41-9E34-3EF8F9466F33}" presName="imagNode" presStyleLbl="fgImgPlace1" presStyleIdx="2" presStyleCnt="3"/>
      <dgm:spPr>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Lst>
  <dgm:cxnLst>
    <dgm:cxn modelId="{8B170A30-2CCB-2A48-9DD2-10B03F39D1E8}" type="presOf" srcId="{18267140-260C-384B-9E0F-6194EA12CA29}" destId="{751A34E4-D00F-6D48-937A-836B7AE31C02}" srcOrd="0" destOrd="0" presId="urn:microsoft.com/office/officeart/2005/8/layout/hList7"/>
    <dgm:cxn modelId="{3465E65C-50CC-724E-89A2-C3E487C56B71}" type="presOf" srcId="{D763786A-70B1-7A41-9E34-3EF8F9466F33}" destId="{390DE8A4-D344-8D48-AF39-F6A4F6F7FF26}" srcOrd="1" destOrd="0" presId="urn:microsoft.com/office/officeart/2005/8/layout/hList7"/>
    <dgm:cxn modelId="{FFD17D64-AF07-D44F-8C80-B5C394D7C97C}" srcId="{AE2B28A6-2876-8841-9686-DF07D405581F}" destId="{F1F6C22F-32CA-0544-9E1C-7D6561A0BE12}" srcOrd="0" destOrd="0" parTransId="{8232FF30-702F-D140-8B35-3165CA84A8C6}" sibTransId="{4B5A40DA-3D2F-434B-894D-E199E2659E6B}"/>
    <dgm:cxn modelId="{A4F29847-EB89-1245-9E26-EF0A5D138EBF}" type="presOf" srcId="{F1F6C22F-32CA-0544-9E1C-7D6561A0BE12}" destId="{8F7B6735-BB39-784C-A1AC-4EE62C01B884}" srcOrd="0" destOrd="0" presId="urn:microsoft.com/office/officeart/2005/8/layout/hList7"/>
    <dgm:cxn modelId="{5489596F-F842-C645-82E8-793006E54B5C}" type="presOf" srcId="{D763786A-70B1-7A41-9E34-3EF8F9466F33}" destId="{DA0EF01D-74DC-3146-B215-2E9D48661A15}" srcOrd="0" destOrd="0" presId="urn:microsoft.com/office/officeart/2005/8/layout/hList7"/>
    <dgm:cxn modelId="{5E535E71-FF70-E742-A160-803FA5A3BD04}" type="presOf" srcId="{F1F6C22F-32CA-0544-9E1C-7D6561A0BE12}" destId="{E1A2B5E5-301E-104B-8168-346265AA2110}" srcOrd="1" destOrd="0" presId="urn:microsoft.com/office/officeart/2005/8/layout/hList7"/>
    <dgm:cxn modelId="{DB291D54-1277-0845-AE33-E18F7C1268F5}" srcId="{AE2B28A6-2876-8841-9686-DF07D405581F}" destId="{18267140-260C-384B-9E0F-6194EA12CA29}" srcOrd="1" destOrd="0" parTransId="{3FA730BB-4BB8-CA44-A4B6-69D93AC5231F}" sibTransId="{28B0BF0B-4E93-C640-B413-6F7206DBE70A}"/>
    <dgm:cxn modelId="{D1574079-F787-F040-B1CB-38E31AC6BB24}" type="presOf" srcId="{AE2B28A6-2876-8841-9686-DF07D405581F}" destId="{97A3C821-1FBE-8145-938E-87E5B07FF6BF}" srcOrd="0" destOrd="0" presId="urn:microsoft.com/office/officeart/2005/8/layout/hList7"/>
    <dgm:cxn modelId="{F75C75A1-5E6C-4F44-97F4-83D4822F0338}" srcId="{AE2B28A6-2876-8841-9686-DF07D405581F}" destId="{D763786A-70B1-7A41-9E34-3EF8F9466F33}" srcOrd="2" destOrd="0" parTransId="{1ACD51D0-3039-2D4C-82F9-E309404DBDB9}" sibTransId="{28B99488-8F8F-B346-87C3-2157EF562EF3}"/>
    <dgm:cxn modelId="{10A0E0D2-A3D7-2844-9B4A-A46AC81C1F34}" type="presOf" srcId="{4B5A40DA-3D2F-434B-894D-E199E2659E6B}" destId="{5D8FD875-269B-2947-AE25-A2202C9AFF00}" srcOrd="0" destOrd="0" presId="urn:microsoft.com/office/officeart/2005/8/layout/hList7"/>
    <dgm:cxn modelId="{3B1A79D8-34E7-EC49-9D7F-9E38BD6F8F24}" type="presOf" srcId="{18267140-260C-384B-9E0F-6194EA12CA29}" destId="{401B0A8E-3B57-7E4C-806B-B631FD2412AC}" srcOrd="1" destOrd="0" presId="urn:microsoft.com/office/officeart/2005/8/layout/hList7"/>
    <dgm:cxn modelId="{5B1BF1E6-B659-304F-A79D-D7C11AE35330}" type="presOf" srcId="{28B0BF0B-4E93-C640-B413-6F7206DBE70A}" destId="{36784AD7-AC73-1A48-9129-61711890F1B6}" srcOrd="0" destOrd="0" presId="urn:microsoft.com/office/officeart/2005/8/layout/hList7"/>
    <dgm:cxn modelId="{37CABE63-1702-6349-8E9D-398226C5DD57}" type="presParOf" srcId="{97A3C821-1FBE-8145-938E-87E5B07FF6BF}" destId="{1245F1E2-7850-264F-93E2-8816F6B199AF}" srcOrd="0" destOrd="0" presId="urn:microsoft.com/office/officeart/2005/8/layout/hList7"/>
    <dgm:cxn modelId="{1E53A536-C2ED-DB41-85EE-8D1788296A4A}" type="presParOf" srcId="{97A3C821-1FBE-8145-938E-87E5B07FF6BF}" destId="{5C8466F0-7812-2D48-BD1D-0778F0E6EEBA}" srcOrd="1" destOrd="0" presId="urn:microsoft.com/office/officeart/2005/8/layout/hList7"/>
    <dgm:cxn modelId="{3BA5C7E8-8738-4642-B2B7-2593CB8C1A3F}" type="presParOf" srcId="{5C8466F0-7812-2D48-BD1D-0778F0E6EEBA}" destId="{5412ADD1-80DA-0A42-B5BD-FE9DFD53C2FB}" srcOrd="0" destOrd="0" presId="urn:microsoft.com/office/officeart/2005/8/layout/hList7"/>
    <dgm:cxn modelId="{72C6A1C9-02E0-C941-9FA2-3D65610AA518}" type="presParOf" srcId="{5412ADD1-80DA-0A42-B5BD-FE9DFD53C2FB}" destId="{8F7B6735-BB39-784C-A1AC-4EE62C01B884}" srcOrd="0" destOrd="0" presId="urn:microsoft.com/office/officeart/2005/8/layout/hList7"/>
    <dgm:cxn modelId="{8365AADD-489C-D648-8E71-E9E48835FADA}" type="presParOf" srcId="{5412ADD1-80DA-0A42-B5BD-FE9DFD53C2FB}" destId="{E1A2B5E5-301E-104B-8168-346265AA2110}" srcOrd="1" destOrd="0" presId="urn:microsoft.com/office/officeart/2005/8/layout/hList7"/>
    <dgm:cxn modelId="{1821A9CE-B674-E849-B7BF-6E862F459302}" type="presParOf" srcId="{5412ADD1-80DA-0A42-B5BD-FE9DFD53C2FB}" destId="{F2D32672-2DC1-5241-AAFD-036B4C24D92A}" srcOrd="2" destOrd="0" presId="urn:microsoft.com/office/officeart/2005/8/layout/hList7"/>
    <dgm:cxn modelId="{B54BF756-EF89-6942-9FA5-0ABD1C4240ED}" type="presParOf" srcId="{5412ADD1-80DA-0A42-B5BD-FE9DFD53C2FB}" destId="{BE47740A-C863-D741-8C77-47166ED65D33}" srcOrd="3" destOrd="0" presId="urn:microsoft.com/office/officeart/2005/8/layout/hList7"/>
    <dgm:cxn modelId="{D1FCF77E-1B10-F749-AA82-D490849682EB}" type="presParOf" srcId="{5C8466F0-7812-2D48-BD1D-0778F0E6EEBA}" destId="{5D8FD875-269B-2947-AE25-A2202C9AFF00}" srcOrd="1" destOrd="0" presId="urn:microsoft.com/office/officeart/2005/8/layout/hList7"/>
    <dgm:cxn modelId="{5F219408-B313-4748-B495-E81A6623D6A7}" type="presParOf" srcId="{5C8466F0-7812-2D48-BD1D-0778F0E6EEBA}" destId="{1F707FDB-9E07-8149-B9DD-0F13C22EF7F7}" srcOrd="2" destOrd="0" presId="urn:microsoft.com/office/officeart/2005/8/layout/hList7"/>
    <dgm:cxn modelId="{3FC3D084-425E-E54F-B251-B4BACAB62DF3}" type="presParOf" srcId="{1F707FDB-9E07-8149-B9DD-0F13C22EF7F7}" destId="{751A34E4-D00F-6D48-937A-836B7AE31C02}" srcOrd="0" destOrd="0" presId="urn:microsoft.com/office/officeart/2005/8/layout/hList7"/>
    <dgm:cxn modelId="{F14B914F-7080-4B4B-A966-755E190AD1D7}" type="presParOf" srcId="{1F707FDB-9E07-8149-B9DD-0F13C22EF7F7}" destId="{401B0A8E-3B57-7E4C-806B-B631FD2412AC}" srcOrd="1" destOrd="0" presId="urn:microsoft.com/office/officeart/2005/8/layout/hList7"/>
    <dgm:cxn modelId="{CC6F7F6C-C716-4047-88F0-B467BA0542A1}" type="presParOf" srcId="{1F707FDB-9E07-8149-B9DD-0F13C22EF7F7}" destId="{28DA9999-110C-EA48-AF0A-06B08C3326BA}" srcOrd="2" destOrd="0" presId="urn:microsoft.com/office/officeart/2005/8/layout/hList7"/>
    <dgm:cxn modelId="{93620327-4D56-654D-A72A-0F9E883C19D7}" type="presParOf" srcId="{1F707FDB-9E07-8149-B9DD-0F13C22EF7F7}" destId="{D08D660D-5196-514E-AA98-3C53292E2EFB}" srcOrd="3" destOrd="0" presId="urn:microsoft.com/office/officeart/2005/8/layout/hList7"/>
    <dgm:cxn modelId="{DF5F372F-FDCA-4641-A2C1-D08846EE990D}" type="presParOf" srcId="{5C8466F0-7812-2D48-BD1D-0778F0E6EEBA}" destId="{36784AD7-AC73-1A48-9129-61711890F1B6}" srcOrd="3" destOrd="0" presId="urn:microsoft.com/office/officeart/2005/8/layout/hList7"/>
    <dgm:cxn modelId="{243FF0DD-3FEC-914C-B82F-0AF760E1D425}" type="presParOf" srcId="{5C8466F0-7812-2D48-BD1D-0778F0E6EEBA}" destId="{0ED996DC-8F91-4D44-B63D-189D0AE27884}" srcOrd="4" destOrd="0" presId="urn:microsoft.com/office/officeart/2005/8/layout/hList7"/>
    <dgm:cxn modelId="{22591916-4B65-F348-8D55-6E01C2BACA8C}" type="presParOf" srcId="{0ED996DC-8F91-4D44-B63D-189D0AE27884}" destId="{DA0EF01D-74DC-3146-B215-2E9D48661A15}" srcOrd="0" destOrd="0" presId="urn:microsoft.com/office/officeart/2005/8/layout/hList7"/>
    <dgm:cxn modelId="{2BFF2821-64F2-284E-A76A-2080FDD9EC15}" type="presParOf" srcId="{0ED996DC-8F91-4D44-B63D-189D0AE27884}" destId="{390DE8A4-D344-8D48-AF39-F6A4F6F7FF26}" srcOrd="1" destOrd="0" presId="urn:microsoft.com/office/officeart/2005/8/layout/hList7"/>
    <dgm:cxn modelId="{C5D0620C-7E0E-E148-BB10-51AF31A185CF}" type="presParOf" srcId="{0ED996DC-8F91-4D44-B63D-189D0AE27884}" destId="{B686907F-4B8B-504A-A452-089F673BFCB4}" srcOrd="2" destOrd="0" presId="urn:microsoft.com/office/officeart/2005/8/layout/hList7"/>
    <dgm:cxn modelId="{A8C84B20-46E8-6D43-BC97-D9D91D29AEBB}" type="presParOf" srcId="{0ED996DC-8F91-4D44-B63D-189D0AE27884}" destId="{306297DD-E9ED-DA4D-9EF0-188F0EF31CD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2B28A6-2876-8841-9686-DF07D405581F}" type="doc">
      <dgm:prSet loTypeId="urn:microsoft.com/office/officeart/2005/8/layout/hList7" loCatId="" qsTypeId="urn:microsoft.com/office/officeart/2005/8/quickstyle/simple1" qsCatId="simple" csTypeId="urn:microsoft.com/office/officeart/2005/8/colors/accent4_2" csCatId="accent4" phldr="1"/>
      <dgm:spPr/>
      <dgm:t>
        <a:bodyPr/>
        <a:lstStyle/>
        <a:p>
          <a:endParaRPr lang="en-US"/>
        </a:p>
      </dgm:t>
    </dgm:pt>
    <dgm:pt modelId="{F1F6C22F-32CA-0544-9E1C-7D6561A0BE12}">
      <dgm:prSet phldrT="[Text]" custT="1"/>
      <dgm:spPr>
        <a:solidFill>
          <a:schemeClr val="accent4">
            <a:lumMod val="50000"/>
          </a:schemeClr>
        </a:solidFill>
      </dgm:spPr>
      <dgm:t>
        <a:bodyPr/>
        <a:lstStyle/>
        <a:p>
          <a:r>
            <a:rPr lang="en-US" sz="3600" dirty="0">
              <a:latin typeface="Helvetica" pitchFamily="2" charset="0"/>
            </a:rPr>
            <a:t>No Quality Oversight</a:t>
          </a:r>
        </a:p>
      </dgm:t>
    </dgm:pt>
    <dgm:pt modelId="{8232FF30-702F-D140-8B35-3165CA84A8C6}" type="parTrans" cxnId="{FFD17D64-AF07-D44F-8C80-B5C394D7C97C}">
      <dgm:prSet/>
      <dgm:spPr/>
      <dgm:t>
        <a:bodyPr/>
        <a:lstStyle/>
        <a:p>
          <a:endParaRPr lang="en-US"/>
        </a:p>
      </dgm:t>
    </dgm:pt>
    <dgm:pt modelId="{4B5A40DA-3D2F-434B-894D-E199E2659E6B}" type="sibTrans" cxnId="{FFD17D64-AF07-D44F-8C80-B5C394D7C97C}">
      <dgm:prSet/>
      <dgm:spPr/>
      <dgm:t>
        <a:bodyPr/>
        <a:lstStyle/>
        <a:p>
          <a:endParaRPr lang="en-US"/>
        </a:p>
      </dgm:t>
    </dgm:pt>
    <dgm:pt modelId="{18267140-260C-384B-9E0F-6194EA12CA29}">
      <dgm:prSet phldrT="[Text]" custT="1"/>
      <dgm:spPr>
        <a:solidFill>
          <a:srgbClr val="FFC000">
            <a:lumMod val="5000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pPr marL="0" lvl="0" indent="0" algn="ctr" defTabSz="1600200">
            <a:lnSpc>
              <a:spcPct val="90000"/>
            </a:lnSpc>
            <a:spcBef>
              <a:spcPct val="0"/>
            </a:spcBef>
            <a:spcAft>
              <a:spcPct val="35000"/>
            </a:spcAft>
            <a:buNone/>
          </a:pPr>
          <a:r>
            <a:rPr lang="en-US" sz="3600" kern="1200" dirty="0">
              <a:solidFill>
                <a:prstClr val="white"/>
              </a:solidFill>
              <a:latin typeface="Helvetica" pitchFamily="2" charset="0"/>
              <a:ea typeface="+mn-ea"/>
              <a:cs typeface="+mn-cs"/>
            </a:rPr>
            <a:t>Study vs Compound</a:t>
          </a:r>
        </a:p>
      </dgm:t>
    </dgm:pt>
    <dgm:pt modelId="{3FA730BB-4BB8-CA44-A4B6-69D93AC5231F}" type="parTrans" cxnId="{DB291D54-1277-0845-AE33-E18F7C1268F5}">
      <dgm:prSet/>
      <dgm:spPr/>
      <dgm:t>
        <a:bodyPr/>
        <a:lstStyle/>
        <a:p>
          <a:endParaRPr lang="en-US"/>
        </a:p>
      </dgm:t>
    </dgm:pt>
    <dgm:pt modelId="{28B0BF0B-4E93-C640-B413-6F7206DBE70A}" type="sibTrans" cxnId="{DB291D54-1277-0845-AE33-E18F7C1268F5}">
      <dgm:prSet/>
      <dgm:spPr/>
      <dgm:t>
        <a:bodyPr/>
        <a:lstStyle/>
        <a:p>
          <a:endParaRPr lang="en-US"/>
        </a:p>
      </dgm:t>
    </dgm:pt>
    <dgm:pt modelId="{D763786A-70B1-7A41-9E34-3EF8F9466F33}">
      <dgm:prSet custT="1"/>
      <dgm:spPr>
        <a:solidFill>
          <a:srgbClr val="FFC000">
            <a:lumMod val="5000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pPr marL="0" lvl="0" indent="0" algn="ctr" defTabSz="1600200">
            <a:lnSpc>
              <a:spcPct val="90000"/>
            </a:lnSpc>
            <a:spcBef>
              <a:spcPct val="0"/>
            </a:spcBef>
            <a:spcAft>
              <a:spcPct val="35000"/>
            </a:spcAft>
            <a:buNone/>
          </a:pPr>
          <a:r>
            <a:rPr lang="en-US" sz="3600" kern="1200" dirty="0">
              <a:solidFill>
                <a:prstClr val="white"/>
              </a:solidFill>
              <a:latin typeface="Helvetica" pitchFamily="2" charset="0"/>
              <a:ea typeface="+mn-ea"/>
              <a:cs typeface="+mn-cs"/>
            </a:rPr>
            <a:t>Fear of Regulatory Repercussions</a:t>
          </a:r>
        </a:p>
      </dgm:t>
    </dgm:pt>
    <dgm:pt modelId="{1ACD51D0-3039-2D4C-82F9-E309404DBDB9}" type="parTrans" cxnId="{F75C75A1-5E6C-4F44-97F4-83D4822F0338}">
      <dgm:prSet/>
      <dgm:spPr/>
      <dgm:t>
        <a:bodyPr/>
        <a:lstStyle/>
        <a:p>
          <a:endParaRPr lang="en-US"/>
        </a:p>
      </dgm:t>
    </dgm:pt>
    <dgm:pt modelId="{28B99488-8F8F-B346-87C3-2157EF562EF3}" type="sibTrans" cxnId="{F75C75A1-5E6C-4F44-97F4-83D4822F0338}">
      <dgm:prSet/>
      <dgm:spPr/>
      <dgm:t>
        <a:bodyPr/>
        <a:lstStyle/>
        <a:p>
          <a:endParaRPr lang="en-US"/>
        </a:p>
      </dgm:t>
    </dgm:pt>
    <dgm:pt modelId="{97A3C821-1FBE-8145-938E-87E5B07FF6BF}" type="pres">
      <dgm:prSet presAssocID="{AE2B28A6-2876-8841-9686-DF07D405581F}" presName="Name0" presStyleCnt="0">
        <dgm:presLayoutVars>
          <dgm:dir/>
          <dgm:resizeHandles val="exact"/>
        </dgm:presLayoutVars>
      </dgm:prSet>
      <dgm:spPr/>
    </dgm:pt>
    <dgm:pt modelId="{1245F1E2-7850-264F-93E2-8816F6B199AF}" type="pres">
      <dgm:prSet presAssocID="{AE2B28A6-2876-8841-9686-DF07D405581F}" presName="fgShape" presStyleLbl="fgShp" presStyleIdx="0" presStyleCnt="1"/>
      <dgm:spPr/>
    </dgm:pt>
    <dgm:pt modelId="{5C8466F0-7812-2D48-BD1D-0778F0E6EEBA}" type="pres">
      <dgm:prSet presAssocID="{AE2B28A6-2876-8841-9686-DF07D405581F}" presName="linComp" presStyleCnt="0"/>
      <dgm:spPr/>
    </dgm:pt>
    <dgm:pt modelId="{5412ADD1-80DA-0A42-B5BD-FE9DFD53C2FB}" type="pres">
      <dgm:prSet presAssocID="{F1F6C22F-32CA-0544-9E1C-7D6561A0BE12}" presName="compNode" presStyleCnt="0"/>
      <dgm:spPr/>
    </dgm:pt>
    <dgm:pt modelId="{8F7B6735-BB39-784C-A1AC-4EE62C01B884}" type="pres">
      <dgm:prSet presAssocID="{F1F6C22F-32CA-0544-9E1C-7D6561A0BE12}" presName="bkgdShape" presStyleLbl="node1" presStyleIdx="0" presStyleCnt="3"/>
      <dgm:spPr/>
    </dgm:pt>
    <dgm:pt modelId="{E1A2B5E5-301E-104B-8168-346265AA2110}" type="pres">
      <dgm:prSet presAssocID="{F1F6C22F-32CA-0544-9E1C-7D6561A0BE12}" presName="nodeTx" presStyleLbl="node1" presStyleIdx="0" presStyleCnt="3">
        <dgm:presLayoutVars>
          <dgm:bulletEnabled val="1"/>
        </dgm:presLayoutVars>
      </dgm:prSet>
      <dgm:spPr/>
    </dgm:pt>
    <dgm:pt modelId="{F2D32672-2DC1-5241-AAFD-036B4C24D92A}" type="pres">
      <dgm:prSet presAssocID="{F1F6C22F-32CA-0544-9E1C-7D6561A0BE12}" presName="invisiNode" presStyleLbl="node1" presStyleIdx="0" presStyleCnt="3"/>
      <dgm:spPr/>
    </dgm:pt>
    <dgm:pt modelId="{BE47740A-C863-D741-8C77-47166ED65D33}" type="pres">
      <dgm:prSet presAssocID="{F1F6C22F-32CA-0544-9E1C-7D6561A0BE12}" presName="imagNode" presStyleLbl="fgImgPlace1" presStyleIdx="0" presStyleCnt="3"/>
      <dgm:spPr>
        <a:blipFill dpi="0" rotWithShape="1">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5D8FD875-269B-2947-AE25-A2202C9AFF00}" type="pres">
      <dgm:prSet presAssocID="{4B5A40DA-3D2F-434B-894D-E199E2659E6B}" presName="sibTrans" presStyleLbl="sibTrans2D1" presStyleIdx="0" presStyleCnt="0"/>
      <dgm:spPr/>
    </dgm:pt>
    <dgm:pt modelId="{1F707FDB-9E07-8149-B9DD-0F13C22EF7F7}" type="pres">
      <dgm:prSet presAssocID="{18267140-260C-384B-9E0F-6194EA12CA29}" presName="compNode" presStyleCnt="0"/>
      <dgm:spPr/>
    </dgm:pt>
    <dgm:pt modelId="{751A34E4-D00F-6D48-937A-836B7AE31C02}" type="pres">
      <dgm:prSet presAssocID="{18267140-260C-384B-9E0F-6194EA12CA29}" presName="bkgdShape" presStyleLbl="node1" presStyleIdx="1" presStyleCnt="3"/>
      <dgm:spPr>
        <a:xfrm>
          <a:off x="3779725" y="0"/>
          <a:ext cx="3667348" cy="4969932"/>
        </a:xfrm>
        <a:prstGeom prst="roundRect">
          <a:avLst>
            <a:gd name="adj" fmla="val 10000"/>
          </a:avLst>
        </a:prstGeom>
      </dgm:spPr>
    </dgm:pt>
    <dgm:pt modelId="{401B0A8E-3B57-7E4C-806B-B631FD2412AC}" type="pres">
      <dgm:prSet presAssocID="{18267140-260C-384B-9E0F-6194EA12CA29}" presName="nodeTx" presStyleLbl="node1" presStyleIdx="1" presStyleCnt="3">
        <dgm:presLayoutVars>
          <dgm:bulletEnabled val="1"/>
        </dgm:presLayoutVars>
      </dgm:prSet>
      <dgm:spPr/>
    </dgm:pt>
    <dgm:pt modelId="{28DA9999-110C-EA48-AF0A-06B08C3326BA}" type="pres">
      <dgm:prSet presAssocID="{18267140-260C-384B-9E0F-6194EA12CA29}" presName="invisiNode" presStyleLbl="node1" presStyleIdx="1" presStyleCnt="3"/>
      <dgm:spPr/>
    </dgm:pt>
    <dgm:pt modelId="{D08D660D-5196-514E-AA98-3C53292E2EFB}" type="pres">
      <dgm:prSet presAssocID="{18267140-260C-384B-9E0F-6194EA12CA29}" presName="imagNode" presStyleLbl="fgImgPlace1" presStyleIdx="1" presStyleCnt="3"/>
      <dgm:spPr>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36784AD7-AC73-1A48-9129-61711890F1B6}" type="pres">
      <dgm:prSet presAssocID="{28B0BF0B-4E93-C640-B413-6F7206DBE70A}" presName="sibTrans" presStyleLbl="sibTrans2D1" presStyleIdx="0" presStyleCnt="0"/>
      <dgm:spPr/>
    </dgm:pt>
    <dgm:pt modelId="{0ED996DC-8F91-4D44-B63D-189D0AE27884}" type="pres">
      <dgm:prSet presAssocID="{D763786A-70B1-7A41-9E34-3EF8F9466F33}" presName="compNode" presStyleCnt="0"/>
      <dgm:spPr/>
    </dgm:pt>
    <dgm:pt modelId="{DA0EF01D-74DC-3146-B215-2E9D48661A15}" type="pres">
      <dgm:prSet presAssocID="{D763786A-70B1-7A41-9E34-3EF8F9466F33}" presName="bkgdShape" presStyleLbl="node1" presStyleIdx="2" presStyleCnt="3"/>
      <dgm:spPr>
        <a:xfrm>
          <a:off x="7557094" y="0"/>
          <a:ext cx="3667348" cy="4969932"/>
        </a:xfrm>
        <a:prstGeom prst="roundRect">
          <a:avLst>
            <a:gd name="adj" fmla="val 10000"/>
          </a:avLst>
        </a:prstGeom>
      </dgm:spPr>
    </dgm:pt>
    <dgm:pt modelId="{390DE8A4-D344-8D48-AF39-F6A4F6F7FF26}" type="pres">
      <dgm:prSet presAssocID="{D763786A-70B1-7A41-9E34-3EF8F9466F33}" presName="nodeTx" presStyleLbl="node1" presStyleIdx="2" presStyleCnt="3">
        <dgm:presLayoutVars>
          <dgm:bulletEnabled val="1"/>
        </dgm:presLayoutVars>
      </dgm:prSet>
      <dgm:spPr/>
    </dgm:pt>
    <dgm:pt modelId="{B686907F-4B8B-504A-A452-089F673BFCB4}" type="pres">
      <dgm:prSet presAssocID="{D763786A-70B1-7A41-9E34-3EF8F9466F33}" presName="invisiNode" presStyleLbl="node1" presStyleIdx="2" presStyleCnt="3"/>
      <dgm:spPr/>
    </dgm:pt>
    <dgm:pt modelId="{306297DD-E9ED-DA4D-9EF0-188F0EF31CD1}" type="pres">
      <dgm:prSet presAssocID="{D763786A-70B1-7A41-9E34-3EF8F9466F33}" presName="imagNode" presStyleLbl="fgImgPlace1" presStyleIdx="2" presStyleCnt="3"/>
      <dgm:spPr>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Lst>
  <dgm:cxnLst>
    <dgm:cxn modelId="{8B170A30-2CCB-2A48-9DD2-10B03F39D1E8}" type="presOf" srcId="{18267140-260C-384B-9E0F-6194EA12CA29}" destId="{751A34E4-D00F-6D48-937A-836B7AE31C02}" srcOrd="0" destOrd="0" presId="urn:microsoft.com/office/officeart/2005/8/layout/hList7"/>
    <dgm:cxn modelId="{3465E65C-50CC-724E-89A2-C3E487C56B71}" type="presOf" srcId="{D763786A-70B1-7A41-9E34-3EF8F9466F33}" destId="{390DE8A4-D344-8D48-AF39-F6A4F6F7FF26}" srcOrd="1" destOrd="0" presId="urn:microsoft.com/office/officeart/2005/8/layout/hList7"/>
    <dgm:cxn modelId="{FFD17D64-AF07-D44F-8C80-B5C394D7C97C}" srcId="{AE2B28A6-2876-8841-9686-DF07D405581F}" destId="{F1F6C22F-32CA-0544-9E1C-7D6561A0BE12}" srcOrd="0" destOrd="0" parTransId="{8232FF30-702F-D140-8B35-3165CA84A8C6}" sibTransId="{4B5A40DA-3D2F-434B-894D-E199E2659E6B}"/>
    <dgm:cxn modelId="{A4F29847-EB89-1245-9E26-EF0A5D138EBF}" type="presOf" srcId="{F1F6C22F-32CA-0544-9E1C-7D6561A0BE12}" destId="{8F7B6735-BB39-784C-A1AC-4EE62C01B884}" srcOrd="0" destOrd="0" presId="urn:microsoft.com/office/officeart/2005/8/layout/hList7"/>
    <dgm:cxn modelId="{5489596F-F842-C645-82E8-793006E54B5C}" type="presOf" srcId="{D763786A-70B1-7A41-9E34-3EF8F9466F33}" destId="{DA0EF01D-74DC-3146-B215-2E9D48661A15}" srcOrd="0" destOrd="0" presId="urn:microsoft.com/office/officeart/2005/8/layout/hList7"/>
    <dgm:cxn modelId="{5E535E71-FF70-E742-A160-803FA5A3BD04}" type="presOf" srcId="{F1F6C22F-32CA-0544-9E1C-7D6561A0BE12}" destId="{E1A2B5E5-301E-104B-8168-346265AA2110}" srcOrd="1" destOrd="0" presId="urn:microsoft.com/office/officeart/2005/8/layout/hList7"/>
    <dgm:cxn modelId="{DB291D54-1277-0845-AE33-E18F7C1268F5}" srcId="{AE2B28A6-2876-8841-9686-DF07D405581F}" destId="{18267140-260C-384B-9E0F-6194EA12CA29}" srcOrd="1" destOrd="0" parTransId="{3FA730BB-4BB8-CA44-A4B6-69D93AC5231F}" sibTransId="{28B0BF0B-4E93-C640-B413-6F7206DBE70A}"/>
    <dgm:cxn modelId="{D1574079-F787-F040-B1CB-38E31AC6BB24}" type="presOf" srcId="{AE2B28A6-2876-8841-9686-DF07D405581F}" destId="{97A3C821-1FBE-8145-938E-87E5B07FF6BF}" srcOrd="0" destOrd="0" presId="urn:microsoft.com/office/officeart/2005/8/layout/hList7"/>
    <dgm:cxn modelId="{F75C75A1-5E6C-4F44-97F4-83D4822F0338}" srcId="{AE2B28A6-2876-8841-9686-DF07D405581F}" destId="{D763786A-70B1-7A41-9E34-3EF8F9466F33}" srcOrd="2" destOrd="0" parTransId="{1ACD51D0-3039-2D4C-82F9-E309404DBDB9}" sibTransId="{28B99488-8F8F-B346-87C3-2157EF562EF3}"/>
    <dgm:cxn modelId="{10A0E0D2-A3D7-2844-9B4A-A46AC81C1F34}" type="presOf" srcId="{4B5A40DA-3D2F-434B-894D-E199E2659E6B}" destId="{5D8FD875-269B-2947-AE25-A2202C9AFF00}" srcOrd="0" destOrd="0" presId="urn:microsoft.com/office/officeart/2005/8/layout/hList7"/>
    <dgm:cxn modelId="{3B1A79D8-34E7-EC49-9D7F-9E38BD6F8F24}" type="presOf" srcId="{18267140-260C-384B-9E0F-6194EA12CA29}" destId="{401B0A8E-3B57-7E4C-806B-B631FD2412AC}" srcOrd="1" destOrd="0" presId="urn:microsoft.com/office/officeart/2005/8/layout/hList7"/>
    <dgm:cxn modelId="{5B1BF1E6-B659-304F-A79D-D7C11AE35330}" type="presOf" srcId="{28B0BF0B-4E93-C640-B413-6F7206DBE70A}" destId="{36784AD7-AC73-1A48-9129-61711890F1B6}" srcOrd="0" destOrd="0" presId="urn:microsoft.com/office/officeart/2005/8/layout/hList7"/>
    <dgm:cxn modelId="{37CABE63-1702-6349-8E9D-398226C5DD57}" type="presParOf" srcId="{97A3C821-1FBE-8145-938E-87E5B07FF6BF}" destId="{1245F1E2-7850-264F-93E2-8816F6B199AF}" srcOrd="0" destOrd="0" presId="urn:microsoft.com/office/officeart/2005/8/layout/hList7"/>
    <dgm:cxn modelId="{1E53A536-C2ED-DB41-85EE-8D1788296A4A}" type="presParOf" srcId="{97A3C821-1FBE-8145-938E-87E5B07FF6BF}" destId="{5C8466F0-7812-2D48-BD1D-0778F0E6EEBA}" srcOrd="1" destOrd="0" presId="urn:microsoft.com/office/officeart/2005/8/layout/hList7"/>
    <dgm:cxn modelId="{3BA5C7E8-8738-4642-B2B7-2593CB8C1A3F}" type="presParOf" srcId="{5C8466F0-7812-2D48-BD1D-0778F0E6EEBA}" destId="{5412ADD1-80DA-0A42-B5BD-FE9DFD53C2FB}" srcOrd="0" destOrd="0" presId="urn:microsoft.com/office/officeart/2005/8/layout/hList7"/>
    <dgm:cxn modelId="{72C6A1C9-02E0-C941-9FA2-3D65610AA518}" type="presParOf" srcId="{5412ADD1-80DA-0A42-B5BD-FE9DFD53C2FB}" destId="{8F7B6735-BB39-784C-A1AC-4EE62C01B884}" srcOrd="0" destOrd="0" presId="urn:microsoft.com/office/officeart/2005/8/layout/hList7"/>
    <dgm:cxn modelId="{8365AADD-489C-D648-8E71-E9E48835FADA}" type="presParOf" srcId="{5412ADD1-80DA-0A42-B5BD-FE9DFD53C2FB}" destId="{E1A2B5E5-301E-104B-8168-346265AA2110}" srcOrd="1" destOrd="0" presId="urn:microsoft.com/office/officeart/2005/8/layout/hList7"/>
    <dgm:cxn modelId="{1821A9CE-B674-E849-B7BF-6E862F459302}" type="presParOf" srcId="{5412ADD1-80DA-0A42-B5BD-FE9DFD53C2FB}" destId="{F2D32672-2DC1-5241-AAFD-036B4C24D92A}" srcOrd="2" destOrd="0" presId="urn:microsoft.com/office/officeart/2005/8/layout/hList7"/>
    <dgm:cxn modelId="{B54BF756-EF89-6942-9FA5-0ABD1C4240ED}" type="presParOf" srcId="{5412ADD1-80DA-0A42-B5BD-FE9DFD53C2FB}" destId="{BE47740A-C863-D741-8C77-47166ED65D33}" srcOrd="3" destOrd="0" presId="urn:microsoft.com/office/officeart/2005/8/layout/hList7"/>
    <dgm:cxn modelId="{D1FCF77E-1B10-F749-AA82-D490849682EB}" type="presParOf" srcId="{5C8466F0-7812-2D48-BD1D-0778F0E6EEBA}" destId="{5D8FD875-269B-2947-AE25-A2202C9AFF00}" srcOrd="1" destOrd="0" presId="urn:microsoft.com/office/officeart/2005/8/layout/hList7"/>
    <dgm:cxn modelId="{5F219408-B313-4748-B495-E81A6623D6A7}" type="presParOf" srcId="{5C8466F0-7812-2D48-BD1D-0778F0E6EEBA}" destId="{1F707FDB-9E07-8149-B9DD-0F13C22EF7F7}" srcOrd="2" destOrd="0" presId="urn:microsoft.com/office/officeart/2005/8/layout/hList7"/>
    <dgm:cxn modelId="{3FC3D084-425E-E54F-B251-B4BACAB62DF3}" type="presParOf" srcId="{1F707FDB-9E07-8149-B9DD-0F13C22EF7F7}" destId="{751A34E4-D00F-6D48-937A-836B7AE31C02}" srcOrd="0" destOrd="0" presId="urn:microsoft.com/office/officeart/2005/8/layout/hList7"/>
    <dgm:cxn modelId="{F14B914F-7080-4B4B-A966-755E190AD1D7}" type="presParOf" srcId="{1F707FDB-9E07-8149-B9DD-0F13C22EF7F7}" destId="{401B0A8E-3B57-7E4C-806B-B631FD2412AC}" srcOrd="1" destOrd="0" presId="urn:microsoft.com/office/officeart/2005/8/layout/hList7"/>
    <dgm:cxn modelId="{CC6F7F6C-C716-4047-88F0-B467BA0542A1}" type="presParOf" srcId="{1F707FDB-9E07-8149-B9DD-0F13C22EF7F7}" destId="{28DA9999-110C-EA48-AF0A-06B08C3326BA}" srcOrd="2" destOrd="0" presId="urn:microsoft.com/office/officeart/2005/8/layout/hList7"/>
    <dgm:cxn modelId="{93620327-4D56-654D-A72A-0F9E883C19D7}" type="presParOf" srcId="{1F707FDB-9E07-8149-B9DD-0F13C22EF7F7}" destId="{D08D660D-5196-514E-AA98-3C53292E2EFB}" srcOrd="3" destOrd="0" presId="urn:microsoft.com/office/officeart/2005/8/layout/hList7"/>
    <dgm:cxn modelId="{DF5F372F-FDCA-4641-A2C1-D08846EE990D}" type="presParOf" srcId="{5C8466F0-7812-2D48-BD1D-0778F0E6EEBA}" destId="{36784AD7-AC73-1A48-9129-61711890F1B6}" srcOrd="3" destOrd="0" presId="urn:microsoft.com/office/officeart/2005/8/layout/hList7"/>
    <dgm:cxn modelId="{243FF0DD-3FEC-914C-B82F-0AF760E1D425}" type="presParOf" srcId="{5C8466F0-7812-2D48-BD1D-0778F0E6EEBA}" destId="{0ED996DC-8F91-4D44-B63D-189D0AE27884}" srcOrd="4" destOrd="0" presId="urn:microsoft.com/office/officeart/2005/8/layout/hList7"/>
    <dgm:cxn modelId="{22591916-4B65-F348-8D55-6E01C2BACA8C}" type="presParOf" srcId="{0ED996DC-8F91-4D44-B63D-189D0AE27884}" destId="{DA0EF01D-74DC-3146-B215-2E9D48661A15}" srcOrd="0" destOrd="0" presId="urn:microsoft.com/office/officeart/2005/8/layout/hList7"/>
    <dgm:cxn modelId="{2BFF2821-64F2-284E-A76A-2080FDD9EC15}" type="presParOf" srcId="{0ED996DC-8F91-4D44-B63D-189D0AE27884}" destId="{390DE8A4-D344-8D48-AF39-F6A4F6F7FF26}" srcOrd="1" destOrd="0" presId="urn:microsoft.com/office/officeart/2005/8/layout/hList7"/>
    <dgm:cxn modelId="{C5D0620C-7E0E-E148-BB10-51AF31A185CF}" type="presParOf" srcId="{0ED996DC-8F91-4D44-B63D-189D0AE27884}" destId="{B686907F-4B8B-504A-A452-089F673BFCB4}" srcOrd="2" destOrd="0" presId="urn:microsoft.com/office/officeart/2005/8/layout/hList7"/>
    <dgm:cxn modelId="{A8C84B20-46E8-6D43-BC97-D9D91D29AEBB}" type="presParOf" srcId="{0ED996DC-8F91-4D44-B63D-189D0AE27884}" destId="{306297DD-E9ED-DA4D-9EF0-188F0EF31CD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387D4B-7C60-49DD-9A8B-4B4820BD7AF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AF783EC-E8DE-4091-BC13-86B694FDEA1C}">
      <dgm:prSet phldrT="[Text]" custT="1"/>
      <dgm:spPr/>
      <dgm:t>
        <a:bodyPr/>
        <a:lstStyle/>
        <a:p>
          <a:pPr>
            <a:lnSpc>
              <a:spcPct val="100000"/>
            </a:lnSpc>
          </a:pPr>
          <a:r>
            <a:rPr lang="en-US" sz="2400" dirty="0"/>
            <a:t>Too Many Reports</a:t>
          </a:r>
        </a:p>
      </dgm:t>
    </dgm:pt>
    <dgm:pt modelId="{36D4AD6C-A0C7-4E74-A48A-FA3BA903109F}" type="parTrans" cxnId="{B6BBD991-7758-4A81-9C61-1000287A4636}">
      <dgm:prSet/>
      <dgm:spPr/>
      <dgm:t>
        <a:bodyPr/>
        <a:lstStyle/>
        <a:p>
          <a:endParaRPr lang="en-US" sz="2400"/>
        </a:p>
      </dgm:t>
    </dgm:pt>
    <dgm:pt modelId="{22B2BDEB-ECA8-4C17-9A20-EBB688C4195D}" type="sibTrans" cxnId="{B6BBD991-7758-4A81-9C61-1000287A4636}">
      <dgm:prSet/>
      <dgm:spPr/>
      <dgm:t>
        <a:bodyPr/>
        <a:lstStyle/>
        <a:p>
          <a:pPr>
            <a:lnSpc>
              <a:spcPct val="100000"/>
            </a:lnSpc>
          </a:pPr>
          <a:endParaRPr lang="en-US" sz="2400"/>
        </a:p>
      </dgm:t>
    </dgm:pt>
    <dgm:pt modelId="{E5871822-3E52-485C-9452-54D8A0A56629}">
      <dgm:prSet phldrT="[Text]" custT="1"/>
      <dgm:spPr/>
      <dgm:t>
        <a:bodyPr/>
        <a:lstStyle/>
        <a:p>
          <a:pPr>
            <a:lnSpc>
              <a:spcPct val="100000"/>
            </a:lnSpc>
          </a:pPr>
          <a:r>
            <a:rPr lang="en-US" sz="2400" dirty="0"/>
            <a:t>Duplicate Reports</a:t>
          </a:r>
        </a:p>
      </dgm:t>
    </dgm:pt>
    <dgm:pt modelId="{ACA74983-A299-432A-9C3E-1BDA4AFB0C28}" type="parTrans" cxnId="{9E5E7825-A703-4F22-95FF-0B102E14A5DF}">
      <dgm:prSet/>
      <dgm:spPr/>
      <dgm:t>
        <a:bodyPr/>
        <a:lstStyle/>
        <a:p>
          <a:endParaRPr lang="en-US" sz="2400"/>
        </a:p>
      </dgm:t>
    </dgm:pt>
    <dgm:pt modelId="{DB79AC9E-4640-4C82-BB5A-CE57DE0A1155}" type="sibTrans" cxnId="{9E5E7825-A703-4F22-95FF-0B102E14A5DF}">
      <dgm:prSet/>
      <dgm:spPr/>
      <dgm:t>
        <a:bodyPr/>
        <a:lstStyle/>
        <a:p>
          <a:pPr>
            <a:lnSpc>
              <a:spcPct val="100000"/>
            </a:lnSpc>
          </a:pPr>
          <a:endParaRPr lang="en-US" sz="2400"/>
        </a:p>
      </dgm:t>
    </dgm:pt>
    <dgm:pt modelId="{E4A28F5B-36A8-4017-89F2-500E36B4131E}">
      <dgm:prSet phldrT="[Text]" custT="1"/>
      <dgm:spPr/>
      <dgm:t>
        <a:bodyPr/>
        <a:lstStyle/>
        <a:p>
          <a:pPr>
            <a:lnSpc>
              <a:spcPct val="100000"/>
            </a:lnSpc>
          </a:pPr>
          <a:r>
            <a:rPr lang="en-US" sz="2400" dirty="0"/>
            <a:t>Overly Time-consuming</a:t>
          </a:r>
        </a:p>
      </dgm:t>
    </dgm:pt>
    <dgm:pt modelId="{1E23B1AA-D811-43C3-99F3-6D512BDEDB92}" type="parTrans" cxnId="{B2E0268D-7B49-46C0-9311-6DBC26637DA0}">
      <dgm:prSet/>
      <dgm:spPr/>
      <dgm:t>
        <a:bodyPr/>
        <a:lstStyle/>
        <a:p>
          <a:endParaRPr lang="en-US" sz="2400"/>
        </a:p>
      </dgm:t>
    </dgm:pt>
    <dgm:pt modelId="{BD53F0C5-D0C7-4BF7-AFE7-2253BF9B0CB7}" type="sibTrans" cxnId="{B2E0268D-7B49-46C0-9311-6DBC26637DA0}">
      <dgm:prSet/>
      <dgm:spPr/>
      <dgm:t>
        <a:bodyPr/>
        <a:lstStyle/>
        <a:p>
          <a:pPr>
            <a:lnSpc>
              <a:spcPct val="100000"/>
            </a:lnSpc>
          </a:pPr>
          <a:endParaRPr lang="en-US" sz="2400"/>
        </a:p>
      </dgm:t>
    </dgm:pt>
    <dgm:pt modelId="{5B342914-C110-4C1D-B3D7-0733C5C867D4}">
      <dgm:prSet phldrT="[Text]" custT="1"/>
      <dgm:spPr/>
      <dgm:t>
        <a:bodyPr/>
        <a:lstStyle/>
        <a:p>
          <a:pPr>
            <a:lnSpc>
              <a:spcPct val="100000"/>
            </a:lnSpc>
          </a:pPr>
          <a:r>
            <a:rPr lang="en-US" sz="2400" dirty="0"/>
            <a:t>Too Many Websites</a:t>
          </a:r>
        </a:p>
      </dgm:t>
    </dgm:pt>
    <dgm:pt modelId="{317416B9-F334-46AA-874D-6F4D653907E2}" type="parTrans" cxnId="{F4648E07-429F-42BA-9019-0C386BC1562E}">
      <dgm:prSet/>
      <dgm:spPr/>
      <dgm:t>
        <a:bodyPr/>
        <a:lstStyle/>
        <a:p>
          <a:endParaRPr lang="en-US" sz="2400"/>
        </a:p>
      </dgm:t>
    </dgm:pt>
    <dgm:pt modelId="{B2A48F23-3FB5-4121-A4C3-15CE5C0D7A72}" type="sibTrans" cxnId="{F4648E07-429F-42BA-9019-0C386BC1562E}">
      <dgm:prSet/>
      <dgm:spPr/>
      <dgm:t>
        <a:bodyPr/>
        <a:lstStyle/>
        <a:p>
          <a:pPr>
            <a:lnSpc>
              <a:spcPct val="100000"/>
            </a:lnSpc>
          </a:pPr>
          <a:endParaRPr lang="en-US" sz="2400"/>
        </a:p>
      </dgm:t>
    </dgm:pt>
    <dgm:pt modelId="{945B761B-1D60-4E1F-9647-35581D8EA48E}">
      <dgm:prSet phldrT="[Text]" custT="1"/>
      <dgm:spPr/>
      <dgm:t>
        <a:bodyPr/>
        <a:lstStyle/>
        <a:p>
          <a:pPr>
            <a:lnSpc>
              <a:spcPct val="100000"/>
            </a:lnSpc>
          </a:pPr>
          <a:r>
            <a:rPr lang="en-US" sz="2400" dirty="0"/>
            <a:t>Useful Information Hidden</a:t>
          </a:r>
        </a:p>
      </dgm:t>
    </dgm:pt>
    <dgm:pt modelId="{1873DE02-0C88-45EB-9E5A-032D65C12341}" type="parTrans" cxnId="{144BB537-499E-46E6-BBFE-E81B1FC65F6A}">
      <dgm:prSet/>
      <dgm:spPr/>
      <dgm:t>
        <a:bodyPr/>
        <a:lstStyle/>
        <a:p>
          <a:endParaRPr lang="en-US" sz="2400"/>
        </a:p>
      </dgm:t>
    </dgm:pt>
    <dgm:pt modelId="{B393E88B-DFE2-42D1-B11C-2ED6D0865C7F}" type="sibTrans" cxnId="{144BB537-499E-46E6-BBFE-E81B1FC65F6A}">
      <dgm:prSet/>
      <dgm:spPr/>
      <dgm:t>
        <a:bodyPr/>
        <a:lstStyle/>
        <a:p>
          <a:endParaRPr lang="en-US" sz="2400"/>
        </a:p>
      </dgm:t>
    </dgm:pt>
    <dgm:pt modelId="{B38835A7-D8F7-41AE-B4F2-428C6831464A}" type="pres">
      <dgm:prSet presAssocID="{62387D4B-7C60-49DD-9A8B-4B4820BD7AF2}" presName="root" presStyleCnt="0">
        <dgm:presLayoutVars>
          <dgm:dir/>
          <dgm:resizeHandles val="exact"/>
        </dgm:presLayoutVars>
      </dgm:prSet>
      <dgm:spPr/>
    </dgm:pt>
    <dgm:pt modelId="{1B2B6333-AAEF-4FD1-8D94-360CC4C9350D}" type="pres">
      <dgm:prSet presAssocID="{9AF783EC-E8DE-4091-BC13-86B694FDEA1C}" presName="compNode" presStyleCnt="0"/>
      <dgm:spPr/>
    </dgm:pt>
    <dgm:pt modelId="{C9818F92-E687-40C4-B3EE-7477E953EFDD}" type="pres">
      <dgm:prSet presAssocID="{9AF783EC-E8DE-4091-BC13-86B694FDEA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875DFEA-FD90-4082-8E10-4DA5013FE2D8}" type="pres">
      <dgm:prSet presAssocID="{9AF783EC-E8DE-4091-BC13-86B694FDEA1C}" presName="spaceRect" presStyleCnt="0"/>
      <dgm:spPr/>
    </dgm:pt>
    <dgm:pt modelId="{2A45F230-DB67-4152-8DB4-96E2CFB0C5A2}" type="pres">
      <dgm:prSet presAssocID="{9AF783EC-E8DE-4091-BC13-86B694FDEA1C}" presName="textRect" presStyleLbl="revTx" presStyleIdx="0" presStyleCnt="5">
        <dgm:presLayoutVars>
          <dgm:chMax val="1"/>
          <dgm:chPref val="1"/>
        </dgm:presLayoutVars>
      </dgm:prSet>
      <dgm:spPr/>
    </dgm:pt>
    <dgm:pt modelId="{27A9C0D2-DDBE-45F1-8E55-24D947786D2C}" type="pres">
      <dgm:prSet presAssocID="{22B2BDEB-ECA8-4C17-9A20-EBB688C4195D}" presName="sibTrans" presStyleCnt="0"/>
      <dgm:spPr/>
    </dgm:pt>
    <dgm:pt modelId="{1208E0DB-EEA4-4AD7-93F9-16A6C99B6424}" type="pres">
      <dgm:prSet presAssocID="{E5871822-3E52-485C-9452-54D8A0A56629}" presName="compNode" presStyleCnt="0"/>
      <dgm:spPr/>
    </dgm:pt>
    <dgm:pt modelId="{266C5C3D-FDF6-4F74-B998-F23CE331A2A2}" type="pres">
      <dgm:prSet presAssocID="{E5871822-3E52-485C-9452-54D8A0A566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AB9FFA5-4F85-4833-82B6-E6ADCE580E17}" type="pres">
      <dgm:prSet presAssocID="{E5871822-3E52-485C-9452-54D8A0A56629}" presName="spaceRect" presStyleCnt="0"/>
      <dgm:spPr/>
    </dgm:pt>
    <dgm:pt modelId="{FCCEF850-1A33-4E2B-A79C-72BD5DF44663}" type="pres">
      <dgm:prSet presAssocID="{E5871822-3E52-485C-9452-54D8A0A56629}" presName="textRect" presStyleLbl="revTx" presStyleIdx="1" presStyleCnt="5">
        <dgm:presLayoutVars>
          <dgm:chMax val="1"/>
          <dgm:chPref val="1"/>
        </dgm:presLayoutVars>
      </dgm:prSet>
      <dgm:spPr/>
    </dgm:pt>
    <dgm:pt modelId="{BE16634C-1CCB-445D-BAE3-8DDC0313CFCA}" type="pres">
      <dgm:prSet presAssocID="{DB79AC9E-4640-4C82-BB5A-CE57DE0A1155}" presName="sibTrans" presStyleCnt="0"/>
      <dgm:spPr/>
    </dgm:pt>
    <dgm:pt modelId="{1192BEC1-0FFD-41E4-8620-8161D01DDD8B}" type="pres">
      <dgm:prSet presAssocID="{E4A28F5B-36A8-4017-89F2-500E36B4131E}" presName="compNode" presStyleCnt="0"/>
      <dgm:spPr/>
    </dgm:pt>
    <dgm:pt modelId="{59BEC499-8C13-4006-9D2D-927A6B15E57B}" type="pres">
      <dgm:prSet presAssocID="{E4A28F5B-36A8-4017-89F2-500E36B4131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933D11C7-007A-4979-B770-58EE93AA8D11}" type="pres">
      <dgm:prSet presAssocID="{E4A28F5B-36A8-4017-89F2-500E36B4131E}" presName="spaceRect" presStyleCnt="0"/>
      <dgm:spPr/>
    </dgm:pt>
    <dgm:pt modelId="{456B3873-4F08-4ECA-A7E7-7A7AEE3DCEC4}" type="pres">
      <dgm:prSet presAssocID="{E4A28F5B-36A8-4017-89F2-500E36B4131E}" presName="textRect" presStyleLbl="revTx" presStyleIdx="2" presStyleCnt="5">
        <dgm:presLayoutVars>
          <dgm:chMax val="1"/>
          <dgm:chPref val="1"/>
        </dgm:presLayoutVars>
      </dgm:prSet>
      <dgm:spPr/>
    </dgm:pt>
    <dgm:pt modelId="{0A1AFB26-F9FF-46EB-94B8-1D4D466377B3}" type="pres">
      <dgm:prSet presAssocID="{BD53F0C5-D0C7-4BF7-AFE7-2253BF9B0CB7}" presName="sibTrans" presStyleCnt="0"/>
      <dgm:spPr/>
    </dgm:pt>
    <dgm:pt modelId="{9DE27047-96B3-4743-BED8-8621000AEC2A}" type="pres">
      <dgm:prSet presAssocID="{5B342914-C110-4C1D-B3D7-0733C5C867D4}" presName="compNode" presStyleCnt="0"/>
      <dgm:spPr/>
    </dgm:pt>
    <dgm:pt modelId="{C317C42B-5785-4CF0-A006-64EB8262F7D7}" type="pres">
      <dgm:prSet presAssocID="{5B342914-C110-4C1D-B3D7-0733C5C867D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A105A772-822C-4E2D-831C-749B0F7D59A9}" type="pres">
      <dgm:prSet presAssocID="{5B342914-C110-4C1D-B3D7-0733C5C867D4}" presName="spaceRect" presStyleCnt="0"/>
      <dgm:spPr/>
    </dgm:pt>
    <dgm:pt modelId="{42225C08-E246-474C-80D0-196474502F91}" type="pres">
      <dgm:prSet presAssocID="{5B342914-C110-4C1D-B3D7-0733C5C867D4}" presName="textRect" presStyleLbl="revTx" presStyleIdx="3" presStyleCnt="5">
        <dgm:presLayoutVars>
          <dgm:chMax val="1"/>
          <dgm:chPref val="1"/>
        </dgm:presLayoutVars>
      </dgm:prSet>
      <dgm:spPr/>
    </dgm:pt>
    <dgm:pt modelId="{5AED380B-CB0C-40E7-94D6-4D0FE6DBA585}" type="pres">
      <dgm:prSet presAssocID="{B2A48F23-3FB5-4121-A4C3-15CE5C0D7A72}" presName="sibTrans" presStyleCnt="0"/>
      <dgm:spPr/>
    </dgm:pt>
    <dgm:pt modelId="{01350DBC-793A-44BC-AC4B-319A56A01B38}" type="pres">
      <dgm:prSet presAssocID="{945B761B-1D60-4E1F-9647-35581D8EA48E}" presName="compNode" presStyleCnt="0"/>
      <dgm:spPr/>
    </dgm:pt>
    <dgm:pt modelId="{13D3BE7F-8658-42EA-BDE5-6DA5C744A32D}" type="pres">
      <dgm:prSet presAssocID="{945B761B-1D60-4E1F-9647-35581D8EA4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5A09ECC4-6E77-463B-A1FA-41A949182465}" type="pres">
      <dgm:prSet presAssocID="{945B761B-1D60-4E1F-9647-35581D8EA48E}" presName="spaceRect" presStyleCnt="0"/>
      <dgm:spPr/>
    </dgm:pt>
    <dgm:pt modelId="{F5EEF59C-1AAD-4F50-AF51-033A0E1BD47B}" type="pres">
      <dgm:prSet presAssocID="{945B761B-1D60-4E1F-9647-35581D8EA48E}" presName="textRect" presStyleLbl="revTx" presStyleIdx="4" presStyleCnt="5">
        <dgm:presLayoutVars>
          <dgm:chMax val="1"/>
          <dgm:chPref val="1"/>
        </dgm:presLayoutVars>
      </dgm:prSet>
      <dgm:spPr/>
    </dgm:pt>
  </dgm:ptLst>
  <dgm:cxnLst>
    <dgm:cxn modelId="{F4648E07-429F-42BA-9019-0C386BC1562E}" srcId="{62387D4B-7C60-49DD-9A8B-4B4820BD7AF2}" destId="{5B342914-C110-4C1D-B3D7-0733C5C867D4}" srcOrd="3" destOrd="0" parTransId="{317416B9-F334-46AA-874D-6F4D653907E2}" sibTransId="{B2A48F23-3FB5-4121-A4C3-15CE5C0D7A72}"/>
    <dgm:cxn modelId="{9E5E7825-A703-4F22-95FF-0B102E14A5DF}" srcId="{62387D4B-7C60-49DD-9A8B-4B4820BD7AF2}" destId="{E5871822-3E52-485C-9452-54D8A0A56629}" srcOrd="1" destOrd="0" parTransId="{ACA74983-A299-432A-9C3E-1BDA4AFB0C28}" sibTransId="{DB79AC9E-4640-4C82-BB5A-CE57DE0A1155}"/>
    <dgm:cxn modelId="{144BB537-499E-46E6-BBFE-E81B1FC65F6A}" srcId="{62387D4B-7C60-49DD-9A8B-4B4820BD7AF2}" destId="{945B761B-1D60-4E1F-9647-35581D8EA48E}" srcOrd="4" destOrd="0" parTransId="{1873DE02-0C88-45EB-9E5A-032D65C12341}" sibTransId="{B393E88B-DFE2-42D1-B11C-2ED6D0865C7F}"/>
    <dgm:cxn modelId="{B2E0268D-7B49-46C0-9311-6DBC26637DA0}" srcId="{62387D4B-7C60-49DD-9A8B-4B4820BD7AF2}" destId="{E4A28F5B-36A8-4017-89F2-500E36B4131E}" srcOrd="2" destOrd="0" parTransId="{1E23B1AA-D811-43C3-99F3-6D512BDEDB92}" sibTransId="{BD53F0C5-D0C7-4BF7-AFE7-2253BF9B0CB7}"/>
    <dgm:cxn modelId="{B6BBD991-7758-4A81-9C61-1000287A4636}" srcId="{62387D4B-7C60-49DD-9A8B-4B4820BD7AF2}" destId="{9AF783EC-E8DE-4091-BC13-86B694FDEA1C}" srcOrd="0" destOrd="0" parTransId="{36D4AD6C-A0C7-4E74-A48A-FA3BA903109F}" sibTransId="{22B2BDEB-ECA8-4C17-9A20-EBB688C4195D}"/>
    <dgm:cxn modelId="{A1EA0DA6-34EA-2D4A-B116-785ABE09BC27}" type="presOf" srcId="{9AF783EC-E8DE-4091-BC13-86B694FDEA1C}" destId="{2A45F230-DB67-4152-8DB4-96E2CFB0C5A2}" srcOrd="0" destOrd="0" presId="urn:microsoft.com/office/officeart/2018/2/layout/IconLabelList"/>
    <dgm:cxn modelId="{6C124DBB-CCA6-5445-9E75-86DC3F3C9CF3}" type="presOf" srcId="{945B761B-1D60-4E1F-9647-35581D8EA48E}" destId="{F5EEF59C-1AAD-4F50-AF51-033A0E1BD47B}" srcOrd="0" destOrd="0" presId="urn:microsoft.com/office/officeart/2018/2/layout/IconLabelList"/>
    <dgm:cxn modelId="{AF57D1D9-57C9-4E4A-9DBE-4E8C034B6D0F}" type="presOf" srcId="{E5871822-3E52-485C-9452-54D8A0A56629}" destId="{FCCEF850-1A33-4E2B-A79C-72BD5DF44663}" srcOrd="0" destOrd="0" presId="urn:microsoft.com/office/officeart/2018/2/layout/IconLabelList"/>
    <dgm:cxn modelId="{03865AE1-ECCB-194B-B4B0-80DD50113C44}" type="presOf" srcId="{5B342914-C110-4C1D-B3D7-0733C5C867D4}" destId="{42225C08-E246-474C-80D0-196474502F91}" srcOrd="0" destOrd="0" presId="urn:microsoft.com/office/officeart/2018/2/layout/IconLabelList"/>
    <dgm:cxn modelId="{64A468E8-4ACD-4C4E-B038-9D3A79CB08FA}" type="presOf" srcId="{E4A28F5B-36A8-4017-89F2-500E36B4131E}" destId="{456B3873-4F08-4ECA-A7E7-7A7AEE3DCEC4}" srcOrd="0" destOrd="0" presId="urn:microsoft.com/office/officeart/2018/2/layout/IconLabelList"/>
    <dgm:cxn modelId="{C10F5AF9-C0AE-F94D-AB6A-82DC3D428872}" type="presOf" srcId="{62387D4B-7C60-49DD-9A8B-4B4820BD7AF2}" destId="{B38835A7-D8F7-41AE-B4F2-428C6831464A}" srcOrd="0" destOrd="0" presId="urn:microsoft.com/office/officeart/2018/2/layout/IconLabelList"/>
    <dgm:cxn modelId="{27D365B8-EAAC-0A44-8533-B7133C6368ED}" type="presParOf" srcId="{B38835A7-D8F7-41AE-B4F2-428C6831464A}" destId="{1B2B6333-AAEF-4FD1-8D94-360CC4C9350D}" srcOrd="0" destOrd="0" presId="urn:microsoft.com/office/officeart/2018/2/layout/IconLabelList"/>
    <dgm:cxn modelId="{B72D992B-56A9-9A4B-8644-748FC75395F7}" type="presParOf" srcId="{1B2B6333-AAEF-4FD1-8D94-360CC4C9350D}" destId="{C9818F92-E687-40C4-B3EE-7477E953EFDD}" srcOrd="0" destOrd="0" presId="urn:microsoft.com/office/officeart/2018/2/layout/IconLabelList"/>
    <dgm:cxn modelId="{2EC068F6-C8AB-7547-9BF1-B3E062BF45E0}" type="presParOf" srcId="{1B2B6333-AAEF-4FD1-8D94-360CC4C9350D}" destId="{0875DFEA-FD90-4082-8E10-4DA5013FE2D8}" srcOrd="1" destOrd="0" presId="urn:microsoft.com/office/officeart/2018/2/layout/IconLabelList"/>
    <dgm:cxn modelId="{2E2380F1-5AE9-2D45-A2EA-A6079A17158F}" type="presParOf" srcId="{1B2B6333-AAEF-4FD1-8D94-360CC4C9350D}" destId="{2A45F230-DB67-4152-8DB4-96E2CFB0C5A2}" srcOrd="2" destOrd="0" presId="urn:microsoft.com/office/officeart/2018/2/layout/IconLabelList"/>
    <dgm:cxn modelId="{F7D7B192-BC1E-F548-802E-0B9D03B1886D}" type="presParOf" srcId="{B38835A7-D8F7-41AE-B4F2-428C6831464A}" destId="{27A9C0D2-DDBE-45F1-8E55-24D947786D2C}" srcOrd="1" destOrd="0" presId="urn:microsoft.com/office/officeart/2018/2/layout/IconLabelList"/>
    <dgm:cxn modelId="{7E9F1B20-4557-2E46-BE14-1CAA20720201}" type="presParOf" srcId="{B38835A7-D8F7-41AE-B4F2-428C6831464A}" destId="{1208E0DB-EEA4-4AD7-93F9-16A6C99B6424}" srcOrd="2" destOrd="0" presId="urn:microsoft.com/office/officeart/2018/2/layout/IconLabelList"/>
    <dgm:cxn modelId="{B39C5525-4D5A-FF46-80BD-E30F967DB544}" type="presParOf" srcId="{1208E0DB-EEA4-4AD7-93F9-16A6C99B6424}" destId="{266C5C3D-FDF6-4F74-B998-F23CE331A2A2}" srcOrd="0" destOrd="0" presId="urn:microsoft.com/office/officeart/2018/2/layout/IconLabelList"/>
    <dgm:cxn modelId="{D0CB64EF-77C9-E84B-A0F9-B88407059803}" type="presParOf" srcId="{1208E0DB-EEA4-4AD7-93F9-16A6C99B6424}" destId="{5AB9FFA5-4F85-4833-82B6-E6ADCE580E17}" srcOrd="1" destOrd="0" presId="urn:microsoft.com/office/officeart/2018/2/layout/IconLabelList"/>
    <dgm:cxn modelId="{A2343AA2-9142-1B41-99E0-B989113459AE}" type="presParOf" srcId="{1208E0DB-EEA4-4AD7-93F9-16A6C99B6424}" destId="{FCCEF850-1A33-4E2B-A79C-72BD5DF44663}" srcOrd="2" destOrd="0" presId="urn:microsoft.com/office/officeart/2018/2/layout/IconLabelList"/>
    <dgm:cxn modelId="{B21D7A52-0D6E-A04A-A24E-5EF62631B923}" type="presParOf" srcId="{B38835A7-D8F7-41AE-B4F2-428C6831464A}" destId="{BE16634C-1CCB-445D-BAE3-8DDC0313CFCA}" srcOrd="3" destOrd="0" presId="urn:microsoft.com/office/officeart/2018/2/layout/IconLabelList"/>
    <dgm:cxn modelId="{87A7314E-8367-7F4A-9017-573EB1039252}" type="presParOf" srcId="{B38835A7-D8F7-41AE-B4F2-428C6831464A}" destId="{1192BEC1-0FFD-41E4-8620-8161D01DDD8B}" srcOrd="4" destOrd="0" presId="urn:microsoft.com/office/officeart/2018/2/layout/IconLabelList"/>
    <dgm:cxn modelId="{3B4E8188-AA08-2445-8411-9BDE28BEB587}" type="presParOf" srcId="{1192BEC1-0FFD-41E4-8620-8161D01DDD8B}" destId="{59BEC499-8C13-4006-9D2D-927A6B15E57B}" srcOrd="0" destOrd="0" presId="urn:microsoft.com/office/officeart/2018/2/layout/IconLabelList"/>
    <dgm:cxn modelId="{E2D5F1D1-B511-0F45-A6EE-256D7DF419D3}" type="presParOf" srcId="{1192BEC1-0FFD-41E4-8620-8161D01DDD8B}" destId="{933D11C7-007A-4979-B770-58EE93AA8D11}" srcOrd="1" destOrd="0" presId="urn:microsoft.com/office/officeart/2018/2/layout/IconLabelList"/>
    <dgm:cxn modelId="{267107F5-C96C-4E47-B53A-59E82B8A5102}" type="presParOf" srcId="{1192BEC1-0FFD-41E4-8620-8161D01DDD8B}" destId="{456B3873-4F08-4ECA-A7E7-7A7AEE3DCEC4}" srcOrd="2" destOrd="0" presId="urn:microsoft.com/office/officeart/2018/2/layout/IconLabelList"/>
    <dgm:cxn modelId="{FB036675-1D55-5C47-B2A9-7C502D644252}" type="presParOf" srcId="{B38835A7-D8F7-41AE-B4F2-428C6831464A}" destId="{0A1AFB26-F9FF-46EB-94B8-1D4D466377B3}" srcOrd="5" destOrd="0" presId="urn:microsoft.com/office/officeart/2018/2/layout/IconLabelList"/>
    <dgm:cxn modelId="{FE2A1431-2FE1-034B-A2DC-D502D78EDD51}" type="presParOf" srcId="{B38835A7-D8F7-41AE-B4F2-428C6831464A}" destId="{9DE27047-96B3-4743-BED8-8621000AEC2A}" srcOrd="6" destOrd="0" presId="urn:microsoft.com/office/officeart/2018/2/layout/IconLabelList"/>
    <dgm:cxn modelId="{DB3444BF-0B84-B64B-BA68-21CF8D63AACF}" type="presParOf" srcId="{9DE27047-96B3-4743-BED8-8621000AEC2A}" destId="{C317C42B-5785-4CF0-A006-64EB8262F7D7}" srcOrd="0" destOrd="0" presId="urn:microsoft.com/office/officeart/2018/2/layout/IconLabelList"/>
    <dgm:cxn modelId="{818FA356-3136-1649-9400-55A1BE76CCC7}" type="presParOf" srcId="{9DE27047-96B3-4743-BED8-8621000AEC2A}" destId="{A105A772-822C-4E2D-831C-749B0F7D59A9}" srcOrd="1" destOrd="0" presId="urn:microsoft.com/office/officeart/2018/2/layout/IconLabelList"/>
    <dgm:cxn modelId="{01AC3DF7-D344-D546-BC7C-19F81B14649C}" type="presParOf" srcId="{9DE27047-96B3-4743-BED8-8621000AEC2A}" destId="{42225C08-E246-474C-80D0-196474502F91}" srcOrd="2" destOrd="0" presId="urn:microsoft.com/office/officeart/2018/2/layout/IconLabelList"/>
    <dgm:cxn modelId="{5D5634E2-3415-F642-AEB4-9092D65DA3A4}" type="presParOf" srcId="{B38835A7-D8F7-41AE-B4F2-428C6831464A}" destId="{5AED380B-CB0C-40E7-94D6-4D0FE6DBA585}" srcOrd="7" destOrd="0" presId="urn:microsoft.com/office/officeart/2018/2/layout/IconLabelList"/>
    <dgm:cxn modelId="{30ED2004-BE9B-0246-8E4B-136D3DDA80AB}" type="presParOf" srcId="{B38835A7-D8F7-41AE-B4F2-428C6831464A}" destId="{01350DBC-793A-44BC-AC4B-319A56A01B38}" srcOrd="8" destOrd="0" presId="urn:microsoft.com/office/officeart/2018/2/layout/IconLabelList"/>
    <dgm:cxn modelId="{DBB1152C-C6DB-C043-8004-26E508D1EF71}" type="presParOf" srcId="{01350DBC-793A-44BC-AC4B-319A56A01B38}" destId="{13D3BE7F-8658-42EA-BDE5-6DA5C744A32D}" srcOrd="0" destOrd="0" presId="urn:microsoft.com/office/officeart/2018/2/layout/IconLabelList"/>
    <dgm:cxn modelId="{824D8488-F37D-054C-BAA8-E054AE8E3134}" type="presParOf" srcId="{01350DBC-793A-44BC-AC4B-319A56A01B38}" destId="{5A09ECC4-6E77-463B-A1FA-41A949182465}" srcOrd="1" destOrd="0" presId="urn:microsoft.com/office/officeart/2018/2/layout/IconLabelList"/>
    <dgm:cxn modelId="{525F8ED7-8A65-9348-84F0-63B2357FCBF6}" type="presParOf" srcId="{01350DBC-793A-44BC-AC4B-319A56A01B38}" destId="{F5EEF59C-1AAD-4F50-AF51-033A0E1BD47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1AD43A-B03D-47FD-8374-2CE65AAB6925}"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DA6890BB-F612-42AB-9F8A-28E105F5A71F}">
      <dgm:prSet phldrT="[Text]" custT="1"/>
      <dgm:spPr/>
      <dgm:t>
        <a:bodyPr/>
        <a:lstStyle/>
        <a:p>
          <a:r>
            <a:rPr lang="en-US" sz="3400"/>
            <a:t>Precision Distribution</a:t>
          </a:r>
          <a:endParaRPr lang="en-US" sz="3400" dirty="0"/>
        </a:p>
      </dgm:t>
    </dgm:pt>
    <dgm:pt modelId="{0CFD80B5-2445-47EA-94FC-B5304ED1424D}" type="parTrans" cxnId="{B0987872-0B9E-45CE-8100-51ADCEC5A1BF}">
      <dgm:prSet/>
      <dgm:spPr/>
      <dgm:t>
        <a:bodyPr/>
        <a:lstStyle/>
        <a:p>
          <a:endParaRPr lang="en-US"/>
        </a:p>
      </dgm:t>
    </dgm:pt>
    <dgm:pt modelId="{EAE295F7-5233-4E02-86D2-F3D50E8CF35A}" type="sibTrans" cxnId="{B0987872-0B9E-45CE-8100-51ADCEC5A1BF}">
      <dgm:prSet/>
      <dgm:spPr/>
      <dgm:t>
        <a:bodyPr/>
        <a:lstStyle/>
        <a:p>
          <a:endParaRPr lang="en-US"/>
        </a:p>
      </dgm:t>
    </dgm:pt>
    <dgm:pt modelId="{FA4C3AC9-6FCF-4519-9CC5-15FA2516B7A8}">
      <dgm:prSet phldrT="[Text]" custT="1"/>
      <dgm:spPr/>
      <dgm:t>
        <a:bodyPr/>
        <a:lstStyle/>
        <a:p>
          <a:r>
            <a:rPr lang="en-US" sz="3400" dirty="0"/>
            <a:t>Safety Reference Mode</a:t>
          </a:r>
          <a:r>
            <a:rPr lang="en-US" sz="2600" dirty="0"/>
            <a:t>l</a:t>
          </a:r>
        </a:p>
      </dgm:t>
    </dgm:pt>
    <dgm:pt modelId="{D82EA89A-E26C-4800-A075-2BA630BB49EA}" type="parTrans" cxnId="{88A3A545-0CEF-4C2C-90FF-DA1608C3A2B3}">
      <dgm:prSet/>
      <dgm:spPr/>
      <dgm:t>
        <a:bodyPr/>
        <a:lstStyle/>
        <a:p>
          <a:endParaRPr lang="en-US"/>
        </a:p>
      </dgm:t>
    </dgm:pt>
    <dgm:pt modelId="{BD851F8F-3AF8-4933-B851-49965A2242C7}" type="sibTrans" cxnId="{88A3A545-0CEF-4C2C-90FF-DA1608C3A2B3}">
      <dgm:prSet/>
      <dgm:spPr/>
      <dgm:t>
        <a:bodyPr/>
        <a:lstStyle/>
        <a:p>
          <a:endParaRPr lang="en-US"/>
        </a:p>
      </dgm:t>
    </dgm:pt>
    <dgm:pt modelId="{EB4A6A3D-E87C-4390-97D9-F4F53ED044F3}">
      <dgm:prSet phldrT="[Text]" custT="1"/>
      <dgm:spPr/>
      <dgm:t>
        <a:bodyPr/>
        <a:lstStyle/>
        <a:p>
          <a:r>
            <a:rPr lang="en-US" sz="3400"/>
            <a:t>Unburdened Resources</a:t>
          </a:r>
          <a:endParaRPr lang="en-US" sz="3400" dirty="0"/>
        </a:p>
      </dgm:t>
    </dgm:pt>
    <dgm:pt modelId="{918F22F7-07D9-4DBF-9DD0-AB33D5190BD1}" type="parTrans" cxnId="{D9635E22-841F-475C-A152-0610E9CDC667}">
      <dgm:prSet/>
      <dgm:spPr/>
      <dgm:t>
        <a:bodyPr/>
        <a:lstStyle/>
        <a:p>
          <a:endParaRPr lang="en-US"/>
        </a:p>
      </dgm:t>
    </dgm:pt>
    <dgm:pt modelId="{905E0BF5-C129-4DE8-BB95-952C85957C5A}" type="sibTrans" cxnId="{D9635E22-841F-475C-A152-0610E9CDC667}">
      <dgm:prSet/>
      <dgm:spPr/>
      <dgm:t>
        <a:bodyPr/>
        <a:lstStyle/>
        <a:p>
          <a:endParaRPr lang="en-US"/>
        </a:p>
      </dgm:t>
    </dgm:pt>
    <dgm:pt modelId="{60D2D382-7B11-44F0-AFF0-0629C460C670}">
      <dgm:prSet phldrT="[Text]" custT="1"/>
      <dgm:spPr/>
      <dgm:t>
        <a:bodyPr/>
        <a:lstStyle/>
        <a:p>
          <a:r>
            <a:rPr lang="en-US" sz="3400"/>
            <a:t>Quality Oversight</a:t>
          </a:r>
          <a:endParaRPr lang="en-US" sz="3400" dirty="0"/>
        </a:p>
      </dgm:t>
    </dgm:pt>
    <dgm:pt modelId="{6E4D93DA-D218-4730-B2EC-7880332E238C}" type="parTrans" cxnId="{9F139119-D97D-4D9D-96C4-A066BA422546}">
      <dgm:prSet/>
      <dgm:spPr/>
      <dgm:t>
        <a:bodyPr/>
        <a:lstStyle/>
        <a:p>
          <a:endParaRPr lang="en-US"/>
        </a:p>
      </dgm:t>
    </dgm:pt>
    <dgm:pt modelId="{E10B698D-82DA-46CB-B156-E0095285625D}" type="sibTrans" cxnId="{9F139119-D97D-4D9D-96C4-A066BA422546}">
      <dgm:prSet/>
      <dgm:spPr/>
      <dgm:t>
        <a:bodyPr/>
        <a:lstStyle/>
        <a:p>
          <a:endParaRPr lang="en-US"/>
        </a:p>
      </dgm:t>
    </dgm:pt>
    <dgm:pt modelId="{C8017229-C7DF-344A-8436-2AD74C2D69DB}" type="pres">
      <dgm:prSet presAssocID="{2A1AD43A-B03D-47FD-8374-2CE65AAB6925}" presName="cycle" presStyleCnt="0">
        <dgm:presLayoutVars>
          <dgm:dir/>
          <dgm:resizeHandles val="exact"/>
        </dgm:presLayoutVars>
      </dgm:prSet>
      <dgm:spPr/>
    </dgm:pt>
    <dgm:pt modelId="{08DFBE48-E375-AD4C-B950-996312314716}" type="pres">
      <dgm:prSet presAssocID="{DA6890BB-F612-42AB-9F8A-28E105F5A71F}" presName="node" presStyleLbl="node1" presStyleIdx="0" presStyleCnt="4" custScaleX="118336">
        <dgm:presLayoutVars>
          <dgm:bulletEnabled val="1"/>
        </dgm:presLayoutVars>
      </dgm:prSet>
      <dgm:spPr/>
    </dgm:pt>
    <dgm:pt modelId="{326FDFD1-DC4D-8B40-8B31-8A963A54DA66}" type="pres">
      <dgm:prSet presAssocID="{DA6890BB-F612-42AB-9F8A-28E105F5A71F}" presName="spNode" presStyleCnt="0"/>
      <dgm:spPr/>
    </dgm:pt>
    <dgm:pt modelId="{740B7C13-F259-7346-860C-4B1DD2F6AB99}" type="pres">
      <dgm:prSet presAssocID="{EAE295F7-5233-4E02-86D2-F3D50E8CF35A}" presName="sibTrans" presStyleLbl="sibTrans1D1" presStyleIdx="0" presStyleCnt="4"/>
      <dgm:spPr/>
    </dgm:pt>
    <dgm:pt modelId="{77F2CF6A-CB0E-AC4C-9AF7-53D88FD88D7B}" type="pres">
      <dgm:prSet presAssocID="{FA4C3AC9-6FCF-4519-9CC5-15FA2516B7A8}" presName="node" presStyleLbl="node1" presStyleIdx="1" presStyleCnt="4">
        <dgm:presLayoutVars>
          <dgm:bulletEnabled val="1"/>
        </dgm:presLayoutVars>
      </dgm:prSet>
      <dgm:spPr/>
    </dgm:pt>
    <dgm:pt modelId="{F9D14E99-5145-4D4A-B674-568CEE441748}" type="pres">
      <dgm:prSet presAssocID="{FA4C3AC9-6FCF-4519-9CC5-15FA2516B7A8}" presName="spNode" presStyleCnt="0"/>
      <dgm:spPr/>
    </dgm:pt>
    <dgm:pt modelId="{11786621-C52E-F141-9C47-E281581B6AE3}" type="pres">
      <dgm:prSet presAssocID="{BD851F8F-3AF8-4933-B851-49965A2242C7}" presName="sibTrans" presStyleLbl="sibTrans1D1" presStyleIdx="1" presStyleCnt="4"/>
      <dgm:spPr/>
    </dgm:pt>
    <dgm:pt modelId="{5337EFF5-ED2E-EE48-8545-0CF5C65ABD97}" type="pres">
      <dgm:prSet presAssocID="{EB4A6A3D-E87C-4390-97D9-F4F53ED044F3}" presName="node" presStyleLbl="node1" presStyleIdx="2" presStyleCnt="4" custScaleX="121370">
        <dgm:presLayoutVars>
          <dgm:bulletEnabled val="1"/>
        </dgm:presLayoutVars>
      </dgm:prSet>
      <dgm:spPr/>
    </dgm:pt>
    <dgm:pt modelId="{E2404370-7810-D040-82BF-BBFCBDAC0690}" type="pres">
      <dgm:prSet presAssocID="{EB4A6A3D-E87C-4390-97D9-F4F53ED044F3}" presName="spNode" presStyleCnt="0"/>
      <dgm:spPr/>
    </dgm:pt>
    <dgm:pt modelId="{BB3CABC0-4788-6C49-AC9E-2D7605F07506}" type="pres">
      <dgm:prSet presAssocID="{905E0BF5-C129-4DE8-BB95-952C85957C5A}" presName="sibTrans" presStyleLbl="sibTrans1D1" presStyleIdx="2" presStyleCnt="4"/>
      <dgm:spPr/>
    </dgm:pt>
    <dgm:pt modelId="{EBB2122C-8D25-9F46-AED8-AC4469AD0389}" type="pres">
      <dgm:prSet presAssocID="{60D2D382-7B11-44F0-AFF0-0629C460C670}" presName="node" presStyleLbl="node1" presStyleIdx="3" presStyleCnt="4">
        <dgm:presLayoutVars>
          <dgm:bulletEnabled val="1"/>
        </dgm:presLayoutVars>
      </dgm:prSet>
      <dgm:spPr/>
    </dgm:pt>
    <dgm:pt modelId="{C2D946F2-33C4-0D49-82E8-DAAE3C656E9E}" type="pres">
      <dgm:prSet presAssocID="{60D2D382-7B11-44F0-AFF0-0629C460C670}" presName="spNode" presStyleCnt="0"/>
      <dgm:spPr/>
    </dgm:pt>
    <dgm:pt modelId="{E216E9A6-6DCC-904D-A9FB-F30050A5C102}" type="pres">
      <dgm:prSet presAssocID="{E10B698D-82DA-46CB-B156-E0095285625D}" presName="sibTrans" presStyleLbl="sibTrans1D1" presStyleIdx="3" presStyleCnt="4"/>
      <dgm:spPr/>
    </dgm:pt>
  </dgm:ptLst>
  <dgm:cxnLst>
    <dgm:cxn modelId="{9F139119-D97D-4D9D-96C4-A066BA422546}" srcId="{2A1AD43A-B03D-47FD-8374-2CE65AAB6925}" destId="{60D2D382-7B11-44F0-AFF0-0629C460C670}" srcOrd="3" destOrd="0" parTransId="{6E4D93DA-D218-4730-B2EC-7880332E238C}" sibTransId="{E10B698D-82DA-46CB-B156-E0095285625D}"/>
    <dgm:cxn modelId="{D9635E22-841F-475C-A152-0610E9CDC667}" srcId="{2A1AD43A-B03D-47FD-8374-2CE65AAB6925}" destId="{EB4A6A3D-E87C-4390-97D9-F4F53ED044F3}" srcOrd="2" destOrd="0" parTransId="{918F22F7-07D9-4DBF-9DD0-AB33D5190BD1}" sibTransId="{905E0BF5-C129-4DE8-BB95-952C85957C5A}"/>
    <dgm:cxn modelId="{88A3A545-0CEF-4C2C-90FF-DA1608C3A2B3}" srcId="{2A1AD43A-B03D-47FD-8374-2CE65AAB6925}" destId="{FA4C3AC9-6FCF-4519-9CC5-15FA2516B7A8}" srcOrd="1" destOrd="0" parTransId="{D82EA89A-E26C-4800-A075-2BA630BB49EA}" sibTransId="{BD851F8F-3AF8-4933-B851-49965A2242C7}"/>
    <dgm:cxn modelId="{2D060868-C7F3-5B4E-B115-657D21C27A7E}" type="presOf" srcId="{BD851F8F-3AF8-4933-B851-49965A2242C7}" destId="{11786621-C52E-F141-9C47-E281581B6AE3}" srcOrd="0" destOrd="0" presId="urn:microsoft.com/office/officeart/2005/8/layout/cycle6"/>
    <dgm:cxn modelId="{F5DFE96C-CE2B-DA47-8575-80A44AB558B3}" type="presOf" srcId="{FA4C3AC9-6FCF-4519-9CC5-15FA2516B7A8}" destId="{77F2CF6A-CB0E-AC4C-9AF7-53D88FD88D7B}" srcOrd="0" destOrd="0" presId="urn:microsoft.com/office/officeart/2005/8/layout/cycle6"/>
    <dgm:cxn modelId="{B0987872-0B9E-45CE-8100-51ADCEC5A1BF}" srcId="{2A1AD43A-B03D-47FD-8374-2CE65AAB6925}" destId="{DA6890BB-F612-42AB-9F8A-28E105F5A71F}" srcOrd="0" destOrd="0" parTransId="{0CFD80B5-2445-47EA-94FC-B5304ED1424D}" sibTransId="{EAE295F7-5233-4E02-86D2-F3D50E8CF35A}"/>
    <dgm:cxn modelId="{41AC1B78-C318-AD4B-8F57-EC00523DE2C0}" type="presOf" srcId="{2A1AD43A-B03D-47FD-8374-2CE65AAB6925}" destId="{C8017229-C7DF-344A-8436-2AD74C2D69DB}" srcOrd="0" destOrd="0" presId="urn:microsoft.com/office/officeart/2005/8/layout/cycle6"/>
    <dgm:cxn modelId="{A086A6A9-85C1-9240-9696-C33E28E76B37}" type="presOf" srcId="{905E0BF5-C129-4DE8-BB95-952C85957C5A}" destId="{BB3CABC0-4788-6C49-AC9E-2D7605F07506}" srcOrd="0" destOrd="0" presId="urn:microsoft.com/office/officeart/2005/8/layout/cycle6"/>
    <dgm:cxn modelId="{4213BDC6-8A0A-6E4A-AB67-470BB5611B10}" type="presOf" srcId="{EB4A6A3D-E87C-4390-97D9-F4F53ED044F3}" destId="{5337EFF5-ED2E-EE48-8545-0CF5C65ABD97}" srcOrd="0" destOrd="0" presId="urn:microsoft.com/office/officeart/2005/8/layout/cycle6"/>
    <dgm:cxn modelId="{33B94BD8-A74B-A444-B106-F3E5E1BA35A2}" type="presOf" srcId="{EAE295F7-5233-4E02-86D2-F3D50E8CF35A}" destId="{740B7C13-F259-7346-860C-4B1DD2F6AB99}" srcOrd="0" destOrd="0" presId="urn:microsoft.com/office/officeart/2005/8/layout/cycle6"/>
    <dgm:cxn modelId="{79B89FD8-422D-644C-9503-5894BF95B51F}" type="presOf" srcId="{DA6890BB-F612-42AB-9F8A-28E105F5A71F}" destId="{08DFBE48-E375-AD4C-B950-996312314716}" srcOrd="0" destOrd="0" presId="urn:microsoft.com/office/officeart/2005/8/layout/cycle6"/>
    <dgm:cxn modelId="{2D0423F1-21F0-FF48-B1A6-0C26A3192EA1}" type="presOf" srcId="{E10B698D-82DA-46CB-B156-E0095285625D}" destId="{E216E9A6-6DCC-904D-A9FB-F30050A5C102}" srcOrd="0" destOrd="0" presId="urn:microsoft.com/office/officeart/2005/8/layout/cycle6"/>
    <dgm:cxn modelId="{056F01FE-8F8F-CB40-AFD9-66CFB469CEE0}" type="presOf" srcId="{60D2D382-7B11-44F0-AFF0-0629C460C670}" destId="{EBB2122C-8D25-9F46-AED8-AC4469AD0389}" srcOrd="0" destOrd="0" presId="urn:microsoft.com/office/officeart/2005/8/layout/cycle6"/>
    <dgm:cxn modelId="{DA0D4584-E868-C94F-88F5-89063B279AA2}" type="presParOf" srcId="{C8017229-C7DF-344A-8436-2AD74C2D69DB}" destId="{08DFBE48-E375-AD4C-B950-996312314716}" srcOrd="0" destOrd="0" presId="urn:microsoft.com/office/officeart/2005/8/layout/cycle6"/>
    <dgm:cxn modelId="{D4FD24F9-B7F3-8F40-BA95-1BCC80C3A584}" type="presParOf" srcId="{C8017229-C7DF-344A-8436-2AD74C2D69DB}" destId="{326FDFD1-DC4D-8B40-8B31-8A963A54DA66}" srcOrd="1" destOrd="0" presId="urn:microsoft.com/office/officeart/2005/8/layout/cycle6"/>
    <dgm:cxn modelId="{CB66407D-ECD6-B548-B5B8-E8879FA8A76C}" type="presParOf" srcId="{C8017229-C7DF-344A-8436-2AD74C2D69DB}" destId="{740B7C13-F259-7346-860C-4B1DD2F6AB99}" srcOrd="2" destOrd="0" presId="urn:microsoft.com/office/officeart/2005/8/layout/cycle6"/>
    <dgm:cxn modelId="{FB568E2A-A99F-EA43-87B8-43824F349E60}" type="presParOf" srcId="{C8017229-C7DF-344A-8436-2AD74C2D69DB}" destId="{77F2CF6A-CB0E-AC4C-9AF7-53D88FD88D7B}" srcOrd="3" destOrd="0" presId="urn:microsoft.com/office/officeart/2005/8/layout/cycle6"/>
    <dgm:cxn modelId="{6AF9C3DB-4544-6746-8FB6-4E921D41FF89}" type="presParOf" srcId="{C8017229-C7DF-344A-8436-2AD74C2D69DB}" destId="{F9D14E99-5145-4D4A-B674-568CEE441748}" srcOrd="4" destOrd="0" presId="urn:microsoft.com/office/officeart/2005/8/layout/cycle6"/>
    <dgm:cxn modelId="{B115754F-4648-6344-9E13-8A3421D46449}" type="presParOf" srcId="{C8017229-C7DF-344A-8436-2AD74C2D69DB}" destId="{11786621-C52E-F141-9C47-E281581B6AE3}" srcOrd="5" destOrd="0" presId="urn:microsoft.com/office/officeart/2005/8/layout/cycle6"/>
    <dgm:cxn modelId="{A2EEF832-7B89-FE4C-A600-AE735B246405}" type="presParOf" srcId="{C8017229-C7DF-344A-8436-2AD74C2D69DB}" destId="{5337EFF5-ED2E-EE48-8545-0CF5C65ABD97}" srcOrd="6" destOrd="0" presId="urn:microsoft.com/office/officeart/2005/8/layout/cycle6"/>
    <dgm:cxn modelId="{45831739-9D3A-6B45-B8B2-AAFBD8EEDBCD}" type="presParOf" srcId="{C8017229-C7DF-344A-8436-2AD74C2D69DB}" destId="{E2404370-7810-D040-82BF-BBFCBDAC0690}" srcOrd="7" destOrd="0" presId="urn:microsoft.com/office/officeart/2005/8/layout/cycle6"/>
    <dgm:cxn modelId="{BECEE07C-5A78-1B4A-A87F-49DBAD722A52}" type="presParOf" srcId="{C8017229-C7DF-344A-8436-2AD74C2D69DB}" destId="{BB3CABC0-4788-6C49-AC9E-2D7605F07506}" srcOrd="8" destOrd="0" presId="urn:microsoft.com/office/officeart/2005/8/layout/cycle6"/>
    <dgm:cxn modelId="{964D462D-7A39-1641-B7B9-1BB7F1E8E018}" type="presParOf" srcId="{C8017229-C7DF-344A-8436-2AD74C2D69DB}" destId="{EBB2122C-8D25-9F46-AED8-AC4469AD0389}" srcOrd="9" destOrd="0" presId="urn:microsoft.com/office/officeart/2005/8/layout/cycle6"/>
    <dgm:cxn modelId="{B72AE7A1-432D-2242-B4BF-D4AD398FCA9E}" type="presParOf" srcId="{C8017229-C7DF-344A-8436-2AD74C2D69DB}" destId="{C2D946F2-33C4-0D49-82E8-DAAE3C656E9E}" srcOrd="10" destOrd="0" presId="urn:microsoft.com/office/officeart/2005/8/layout/cycle6"/>
    <dgm:cxn modelId="{1BFD4F85-E24C-9E4B-87ED-737EB35EF0C4}" type="presParOf" srcId="{C8017229-C7DF-344A-8436-2AD74C2D69DB}" destId="{E216E9A6-6DCC-904D-A9FB-F30050A5C102}"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D7436-920F-47FA-A17B-6788531304EF}">
      <dsp:nvSpPr>
        <dsp:cNvPr id="0" name=""/>
        <dsp:cNvSpPr/>
      </dsp:nvSpPr>
      <dsp:spPr>
        <a:xfrm>
          <a:off x="1404034" y="257906"/>
          <a:ext cx="5118453" cy="177757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81AAF-2E9C-4320-8846-82377C67FB0D}">
      <dsp:nvSpPr>
        <dsp:cNvPr id="0" name=""/>
        <dsp:cNvSpPr/>
      </dsp:nvSpPr>
      <dsp:spPr>
        <a:xfrm>
          <a:off x="3475222" y="4520910"/>
          <a:ext cx="991948" cy="63484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A5B778-CF0D-4BA5-AB2E-07BF96590763}">
      <dsp:nvSpPr>
        <dsp:cNvPr id="0" name=""/>
        <dsp:cNvSpPr/>
      </dsp:nvSpPr>
      <dsp:spPr>
        <a:xfrm>
          <a:off x="3132175" y="5158131"/>
          <a:ext cx="1678043" cy="1190338"/>
        </a:xfrm>
        <a:prstGeom prst="rect">
          <a:avLst/>
        </a:prstGeom>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Helvetica" pitchFamily="2" charset="0"/>
            </a:rPr>
            <a:t>1.2m</a:t>
          </a:r>
        </a:p>
        <a:p>
          <a:pPr marL="0" lvl="0" indent="0" algn="ctr" defTabSz="1600200">
            <a:lnSpc>
              <a:spcPct val="90000"/>
            </a:lnSpc>
            <a:spcBef>
              <a:spcPct val="0"/>
            </a:spcBef>
            <a:spcAft>
              <a:spcPct val="35000"/>
            </a:spcAft>
            <a:buNone/>
          </a:pPr>
          <a:r>
            <a:rPr lang="en-US" sz="3600" kern="1200" dirty="0">
              <a:solidFill>
                <a:schemeClr val="bg1"/>
              </a:solidFill>
              <a:latin typeface="Helvetica" pitchFamily="2" charset="0"/>
            </a:rPr>
            <a:t>RA</a:t>
          </a:r>
        </a:p>
      </dsp:txBody>
      <dsp:txXfrm>
        <a:off x="3132175" y="5158131"/>
        <a:ext cx="1678043" cy="1190338"/>
      </dsp:txXfrm>
    </dsp:sp>
    <dsp:sp modelId="{B28AD697-E552-4FAF-952B-637201A486A8}">
      <dsp:nvSpPr>
        <dsp:cNvPr id="0" name=""/>
        <dsp:cNvSpPr/>
      </dsp:nvSpPr>
      <dsp:spPr>
        <a:xfrm>
          <a:off x="3264929" y="2172763"/>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10k SUSAR</a:t>
          </a:r>
        </a:p>
      </dsp:txBody>
      <dsp:txXfrm>
        <a:off x="3526410" y="2434244"/>
        <a:ext cx="1262545" cy="1262545"/>
      </dsp:txXfrm>
    </dsp:sp>
    <dsp:sp modelId="{6DC48AE3-B6D1-4E55-AE4D-79D736B6E844}">
      <dsp:nvSpPr>
        <dsp:cNvPr id="0" name=""/>
        <dsp:cNvSpPr/>
      </dsp:nvSpPr>
      <dsp:spPr>
        <a:xfrm>
          <a:off x="1987300" y="833236"/>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100k</a:t>
          </a:r>
        </a:p>
        <a:p>
          <a:pPr marL="0" lvl="0" indent="0" algn="ctr" defTabSz="1511300">
            <a:lnSpc>
              <a:spcPct val="90000"/>
            </a:lnSpc>
            <a:spcBef>
              <a:spcPct val="0"/>
            </a:spcBef>
            <a:spcAft>
              <a:spcPct val="35000"/>
            </a:spcAft>
            <a:buNone/>
          </a:pPr>
          <a:r>
            <a:rPr lang="en-US" sz="3400" kern="1200" dirty="0"/>
            <a:t>SAR</a:t>
          </a:r>
        </a:p>
      </dsp:txBody>
      <dsp:txXfrm>
        <a:off x="2248781" y="1094717"/>
        <a:ext cx="1262545" cy="1262545"/>
      </dsp:txXfrm>
    </dsp:sp>
    <dsp:sp modelId="{788F2FD8-F22A-4B9E-973B-6ACF3656F333}">
      <dsp:nvSpPr>
        <dsp:cNvPr id="0" name=""/>
        <dsp:cNvSpPr/>
      </dsp:nvSpPr>
      <dsp:spPr>
        <a:xfrm>
          <a:off x="3812485" y="401540"/>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373k</a:t>
          </a:r>
        </a:p>
        <a:p>
          <a:pPr marL="0" lvl="0" indent="0" algn="ctr" defTabSz="1511300">
            <a:lnSpc>
              <a:spcPct val="90000"/>
            </a:lnSpc>
            <a:spcBef>
              <a:spcPct val="0"/>
            </a:spcBef>
            <a:spcAft>
              <a:spcPct val="35000"/>
            </a:spcAft>
            <a:buNone/>
          </a:pPr>
          <a:r>
            <a:rPr lang="en-US" sz="3400" kern="1200" dirty="0"/>
            <a:t>AR</a:t>
          </a:r>
        </a:p>
      </dsp:txBody>
      <dsp:txXfrm>
        <a:off x="4073966" y="663021"/>
        <a:ext cx="1262545" cy="1262545"/>
      </dsp:txXfrm>
    </dsp:sp>
    <dsp:sp modelId="{6D21A2D5-AA6E-4EF0-97E8-14C3770F718F}">
      <dsp:nvSpPr>
        <dsp:cNvPr id="0" name=""/>
        <dsp:cNvSpPr/>
      </dsp:nvSpPr>
      <dsp:spPr>
        <a:xfrm>
          <a:off x="1193741" y="45632"/>
          <a:ext cx="5554911" cy="444392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7DFE9-F40B-5040-B30C-BE44BD61C704}">
      <dsp:nvSpPr>
        <dsp:cNvPr id="0" name=""/>
        <dsp:cNvSpPr/>
      </dsp:nvSpPr>
      <dsp:spPr>
        <a:xfrm>
          <a:off x="3464678" y="3097774"/>
          <a:ext cx="2562913" cy="256291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Helvetica" pitchFamily="2" charset="0"/>
            </a:rPr>
            <a:t>Improve Patient Safety</a:t>
          </a:r>
        </a:p>
      </dsp:txBody>
      <dsp:txXfrm>
        <a:off x="3840008" y="3473104"/>
        <a:ext cx="1812253" cy="1812253"/>
      </dsp:txXfrm>
    </dsp:sp>
    <dsp:sp modelId="{43031B15-366C-4A49-B2AD-089464373933}">
      <dsp:nvSpPr>
        <dsp:cNvPr id="0" name=""/>
        <dsp:cNvSpPr/>
      </dsp:nvSpPr>
      <dsp:spPr>
        <a:xfrm rot="12900000">
          <a:off x="1776521" y="2636853"/>
          <a:ext cx="2005644" cy="730430"/>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75C7F3F-4A11-6F43-A2B1-2E13A1182FCE}">
      <dsp:nvSpPr>
        <dsp:cNvPr id="0" name=""/>
        <dsp:cNvSpPr/>
      </dsp:nvSpPr>
      <dsp:spPr>
        <a:xfrm>
          <a:off x="740495" y="1452966"/>
          <a:ext cx="2434767" cy="194781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Make Sites Happier</a:t>
          </a:r>
        </a:p>
      </dsp:txBody>
      <dsp:txXfrm>
        <a:off x="797545" y="1510016"/>
        <a:ext cx="2320667" cy="1833714"/>
      </dsp:txXfrm>
    </dsp:sp>
    <dsp:sp modelId="{E5C8000C-747D-6B4E-BC1F-861DB11ACA1D}">
      <dsp:nvSpPr>
        <dsp:cNvPr id="0" name=""/>
        <dsp:cNvSpPr/>
      </dsp:nvSpPr>
      <dsp:spPr>
        <a:xfrm rot="16200000">
          <a:off x="3743313" y="1613006"/>
          <a:ext cx="2005644" cy="730430"/>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192B438-3FA9-8C49-9E8C-6557583FC3FE}">
      <dsp:nvSpPr>
        <dsp:cNvPr id="0" name=""/>
        <dsp:cNvSpPr/>
      </dsp:nvSpPr>
      <dsp:spPr>
        <a:xfrm>
          <a:off x="3528751" y="1492"/>
          <a:ext cx="2434767" cy="194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Pass Inspections</a:t>
          </a:r>
        </a:p>
      </dsp:txBody>
      <dsp:txXfrm>
        <a:off x="3585801" y="58542"/>
        <a:ext cx="2320667" cy="1833714"/>
      </dsp:txXfrm>
    </dsp:sp>
    <dsp:sp modelId="{9B3A6231-C237-4F45-A76D-55505FD0126A}">
      <dsp:nvSpPr>
        <dsp:cNvPr id="0" name=""/>
        <dsp:cNvSpPr/>
      </dsp:nvSpPr>
      <dsp:spPr>
        <a:xfrm rot="19500000">
          <a:off x="5710105" y="2636853"/>
          <a:ext cx="2005644" cy="730430"/>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F4E57C9-07B7-3D4F-BFB2-BD7E47AEB60F}">
      <dsp:nvSpPr>
        <dsp:cNvPr id="0" name=""/>
        <dsp:cNvSpPr/>
      </dsp:nvSpPr>
      <dsp:spPr>
        <a:xfrm>
          <a:off x="6317007" y="1452966"/>
          <a:ext cx="2434767" cy="194781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Avoid Costs</a:t>
          </a:r>
        </a:p>
      </dsp:txBody>
      <dsp:txXfrm>
        <a:off x="6374057" y="1510016"/>
        <a:ext cx="2320667" cy="1833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5B4CB-C6EE-4535-B254-E34B2A9DF154}">
      <dsp:nvSpPr>
        <dsp:cNvPr id="0" name=""/>
        <dsp:cNvSpPr/>
      </dsp:nvSpPr>
      <dsp:spPr>
        <a:xfrm>
          <a:off x="0" y="5340"/>
          <a:ext cx="6513603" cy="168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4E402-B49F-4EF6-B040-B43D10AD6A19}">
      <dsp:nvSpPr>
        <dsp:cNvPr id="0" name=""/>
        <dsp:cNvSpPr/>
      </dsp:nvSpPr>
      <dsp:spPr>
        <a:xfrm>
          <a:off x="509455" y="384274"/>
          <a:ext cx="927187" cy="926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ACE9A7-6F58-4B04-A611-9143172E2AA1}">
      <dsp:nvSpPr>
        <dsp:cNvPr id="0" name=""/>
        <dsp:cNvSpPr/>
      </dsp:nvSpPr>
      <dsp:spPr>
        <a:xfrm>
          <a:off x="1946098" y="5340"/>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2133600">
            <a:lnSpc>
              <a:spcPct val="100000"/>
            </a:lnSpc>
            <a:spcBef>
              <a:spcPct val="0"/>
            </a:spcBef>
            <a:spcAft>
              <a:spcPct val="35000"/>
            </a:spcAft>
            <a:buNone/>
          </a:pPr>
          <a:r>
            <a:rPr lang="en-US" sz="4800" b="1" kern="1200" dirty="0">
              <a:solidFill>
                <a:srgbClr val="026CB6"/>
              </a:solidFill>
              <a:latin typeface="Helvetica" pitchFamily="2" charset="0"/>
            </a:rPr>
            <a:t>Right Information</a:t>
          </a:r>
          <a:endParaRPr lang="en-US" sz="4800" kern="1200" dirty="0">
            <a:solidFill>
              <a:srgbClr val="026CB6"/>
            </a:solidFill>
            <a:latin typeface="Helvetica" pitchFamily="2" charset="0"/>
          </a:endParaRPr>
        </a:p>
      </dsp:txBody>
      <dsp:txXfrm>
        <a:off x="1946098" y="5340"/>
        <a:ext cx="4491258" cy="1685796"/>
      </dsp:txXfrm>
    </dsp:sp>
    <dsp:sp modelId="{C6908055-AF64-48B1-950C-AA5929083B9D}">
      <dsp:nvSpPr>
        <dsp:cNvPr id="0" name=""/>
        <dsp:cNvSpPr/>
      </dsp:nvSpPr>
      <dsp:spPr>
        <a:xfrm>
          <a:off x="0" y="2099814"/>
          <a:ext cx="6513603" cy="168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EC26B-F815-4ED7-BF47-041FD9DA0FD1}">
      <dsp:nvSpPr>
        <dsp:cNvPr id="0" name=""/>
        <dsp:cNvSpPr/>
      </dsp:nvSpPr>
      <dsp:spPr>
        <a:xfrm>
          <a:off x="509455" y="2478748"/>
          <a:ext cx="927187" cy="926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C731B-CCEC-4059-8D28-C28BC4685854}">
      <dsp:nvSpPr>
        <dsp:cNvPr id="0" name=""/>
        <dsp:cNvSpPr/>
      </dsp:nvSpPr>
      <dsp:spPr>
        <a:xfrm>
          <a:off x="1946098" y="2099814"/>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2133600">
            <a:lnSpc>
              <a:spcPct val="100000"/>
            </a:lnSpc>
            <a:spcBef>
              <a:spcPct val="0"/>
            </a:spcBef>
            <a:spcAft>
              <a:spcPct val="35000"/>
            </a:spcAft>
            <a:buNone/>
          </a:pPr>
          <a:r>
            <a:rPr lang="en-US" sz="4800" b="1" kern="1200" dirty="0">
              <a:solidFill>
                <a:srgbClr val="026CB6"/>
              </a:solidFill>
              <a:latin typeface="Helvetica" pitchFamily="2" charset="0"/>
            </a:rPr>
            <a:t>Right Person</a:t>
          </a:r>
          <a:endParaRPr lang="en-US" sz="4800" kern="1200" dirty="0">
            <a:solidFill>
              <a:srgbClr val="026CB6"/>
            </a:solidFill>
            <a:latin typeface="Helvetica" pitchFamily="2" charset="0"/>
          </a:endParaRPr>
        </a:p>
      </dsp:txBody>
      <dsp:txXfrm>
        <a:off x="1946098" y="2099814"/>
        <a:ext cx="4491258" cy="1685796"/>
      </dsp:txXfrm>
    </dsp:sp>
    <dsp:sp modelId="{5B7B42C8-031F-4B30-9BF8-FA5FC99FD5B8}">
      <dsp:nvSpPr>
        <dsp:cNvPr id="0" name=""/>
        <dsp:cNvSpPr/>
      </dsp:nvSpPr>
      <dsp:spPr>
        <a:xfrm>
          <a:off x="0" y="4194288"/>
          <a:ext cx="6513603" cy="168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54B02-BB83-4270-9F38-C9F3B66211A6}">
      <dsp:nvSpPr>
        <dsp:cNvPr id="0" name=""/>
        <dsp:cNvSpPr/>
      </dsp:nvSpPr>
      <dsp:spPr>
        <a:xfrm>
          <a:off x="509455" y="4573222"/>
          <a:ext cx="927187" cy="926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6D6A8F-4394-47A6-9108-57ED717DFD15}">
      <dsp:nvSpPr>
        <dsp:cNvPr id="0" name=""/>
        <dsp:cNvSpPr/>
      </dsp:nvSpPr>
      <dsp:spPr>
        <a:xfrm>
          <a:off x="1946098" y="4194288"/>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2133600">
            <a:lnSpc>
              <a:spcPct val="100000"/>
            </a:lnSpc>
            <a:spcBef>
              <a:spcPct val="0"/>
            </a:spcBef>
            <a:spcAft>
              <a:spcPct val="35000"/>
            </a:spcAft>
            <a:buNone/>
          </a:pPr>
          <a:r>
            <a:rPr lang="en-US" sz="4800" b="1" kern="1200" dirty="0">
              <a:solidFill>
                <a:srgbClr val="026CB6"/>
              </a:solidFill>
              <a:latin typeface="Helvetica" pitchFamily="2" charset="0"/>
            </a:rPr>
            <a:t>Right Time</a:t>
          </a:r>
          <a:endParaRPr lang="en-US" sz="4800" kern="1200" dirty="0">
            <a:solidFill>
              <a:srgbClr val="026CB6"/>
            </a:solidFill>
            <a:latin typeface="Helvetica" pitchFamily="2" charset="0"/>
          </a:endParaRPr>
        </a:p>
      </dsp:txBody>
      <dsp:txXfrm>
        <a:off x="1946098" y="4194288"/>
        <a:ext cx="4491258" cy="1685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0290-34F5-1949-8010-691DBF6AA5BB}">
      <dsp:nvSpPr>
        <dsp:cNvPr id="0" name=""/>
        <dsp:cNvSpPr/>
      </dsp:nvSpPr>
      <dsp:spPr>
        <a:xfrm>
          <a:off x="0" y="47819"/>
          <a:ext cx="6492875" cy="1146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2 Top 3 Sponsors</a:t>
          </a:r>
        </a:p>
      </dsp:txBody>
      <dsp:txXfrm>
        <a:off x="55972" y="103791"/>
        <a:ext cx="6380931" cy="1034656"/>
      </dsp:txXfrm>
    </dsp:sp>
    <dsp:sp modelId="{162A2B8A-1D98-F44D-8CD5-954E4B2047C9}">
      <dsp:nvSpPr>
        <dsp:cNvPr id="0" name=""/>
        <dsp:cNvSpPr/>
      </dsp:nvSpPr>
      <dsp:spPr>
        <a:xfrm>
          <a:off x="0" y="1335539"/>
          <a:ext cx="6492875" cy="1146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Top 3 CRO</a:t>
          </a:r>
        </a:p>
      </dsp:txBody>
      <dsp:txXfrm>
        <a:off x="55972" y="1391511"/>
        <a:ext cx="6380931" cy="1034656"/>
      </dsp:txXfrm>
    </dsp:sp>
    <dsp:sp modelId="{512490FA-4220-1148-AC6D-21F7053FD90B}">
      <dsp:nvSpPr>
        <dsp:cNvPr id="0" name=""/>
        <dsp:cNvSpPr/>
      </dsp:nvSpPr>
      <dsp:spPr>
        <a:xfrm>
          <a:off x="0" y="2623259"/>
          <a:ext cx="6492875" cy="1146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Top 3 Biotech</a:t>
          </a:r>
        </a:p>
      </dsp:txBody>
      <dsp:txXfrm>
        <a:off x="55972" y="2679231"/>
        <a:ext cx="6380931" cy="1034656"/>
      </dsp:txXfrm>
    </dsp:sp>
    <dsp:sp modelId="{AC949F3A-AF5E-4745-89EB-1484E5C4A29D}">
      <dsp:nvSpPr>
        <dsp:cNvPr id="0" name=""/>
        <dsp:cNvSpPr/>
      </dsp:nvSpPr>
      <dsp:spPr>
        <a:xfrm>
          <a:off x="0" y="3910979"/>
          <a:ext cx="6492875" cy="1146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2 Top 3 IRBs</a:t>
          </a:r>
        </a:p>
      </dsp:txBody>
      <dsp:txXfrm>
        <a:off x="55972" y="3966951"/>
        <a:ext cx="6380931" cy="10346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6735-BB39-784C-A1AC-4EE62C01B884}">
      <dsp:nvSpPr>
        <dsp:cNvPr id="0" name=""/>
        <dsp:cNvSpPr/>
      </dsp:nvSpPr>
      <dsp:spPr>
        <a:xfrm>
          <a:off x="2357" y="0"/>
          <a:ext cx="3667348" cy="4969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Multiple countries, global and local teams</a:t>
          </a:r>
        </a:p>
      </dsp:txBody>
      <dsp:txXfrm>
        <a:off x="2357" y="1987973"/>
        <a:ext cx="3667348" cy="1987973"/>
      </dsp:txXfrm>
    </dsp:sp>
    <dsp:sp modelId="{BE47740A-C863-D741-8C77-47166ED65D33}">
      <dsp:nvSpPr>
        <dsp:cNvPr id="0" name=""/>
        <dsp:cNvSpPr/>
      </dsp:nvSpPr>
      <dsp:spPr>
        <a:xfrm>
          <a:off x="1008537" y="298195"/>
          <a:ext cx="1654987" cy="1654987"/>
        </a:xfrm>
        <a:prstGeom prst="ellipse">
          <a:avLst/>
        </a:prstGeom>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A34E4-D00F-6D48-937A-836B7AE31C02}">
      <dsp:nvSpPr>
        <dsp:cNvPr id="0" name=""/>
        <dsp:cNvSpPr/>
      </dsp:nvSpPr>
      <dsp:spPr>
        <a:xfrm>
          <a:off x="3779725" y="0"/>
          <a:ext cx="3667348" cy="4969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Multiple Partners</a:t>
          </a:r>
        </a:p>
      </dsp:txBody>
      <dsp:txXfrm>
        <a:off x="3779725" y="1987973"/>
        <a:ext cx="3667348" cy="1987973"/>
      </dsp:txXfrm>
    </dsp:sp>
    <dsp:sp modelId="{D08D660D-5196-514E-AA98-3C53292E2EFB}">
      <dsp:nvSpPr>
        <dsp:cNvPr id="0" name=""/>
        <dsp:cNvSpPr/>
      </dsp:nvSpPr>
      <dsp:spPr>
        <a:xfrm>
          <a:off x="4785906" y="298195"/>
          <a:ext cx="1654987" cy="1654987"/>
        </a:xfrm>
        <a:prstGeom prst="ellipse">
          <a:avLst/>
        </a:prstGeom>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0EF01D-74DC-3146-B215-2E9D48661A15}">
      <dsp:nvSpPr>
        <dsp:cNvPr id="0" name=""/>
        <dsp:cNvSpPr/>
      </dsp:nvSpPr>
      <dsp:spPr>
        <a:xfrm>
          <a:off x="7557094" y="0"/>
          <a:ext cx="3667348" cy="4969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Combination and multi-compound studies</a:t>
          </a:r>
        </a:p>
      </dsp:txBody>
      <dsp:txXfrm>
        <a:off x="7557094" y="1987973"/>
        <a:ext cx="3667348" cy="1987973"/>
      </dsp:txXfrm>
    </dsp:sp>
    <dsp:sp modelId="{306297DD-E9ED-DA4D-9EF0-188F0EF31CD1}">
      <dsp:nvSpPr>
        <dsp:cNvPr id="0" name=""/>
        <dsp:cNvSpPr/>
      </dsp:nvSpPr>
      <dsp:spPr>
        <a:xfrm>
          <a:off x="8563274" y="298195"/>
          <a:ext cx="1654987" cy="1654987"/>
        </a:xfrm>
        <a:prstGeom prst="ellipse">
          <a:avLst/>
        </a:prstGeom>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5F1E2-7850-264F-93E2-8816F6B199AF}">
      <dsp:nvSpPr>
        <dsp:cNvPr id="0" name=""/>
        <dsp:cNvSpPr/>
      </dsp:nvSpPr>
      <dsp:spPr>
        <a:xfrm>
          <a:off x="449071" y="3975946"/>
          <a:ext cx="10328656" cy="74548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6735-BB39-784C-A1AC-4EE62C01B884}">
      <dsp:nvSpPr>
        <dsp:cNvPr id="0" name=""/>
        <dsp:cNvSpPr/>
      </dsp:nvSpPr>
      <dsp:spPr>
        <a:xfrm>
          <a:off x="2357" y="0"/>
          <a:ext cx="3667348" cy="496993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Unclear Regulations</a:t>
          </a:r>
        </a:p>
      </dsp:txBody>
      <dsp:txXfrm>
        <a:off x="2357" y="1987973"/>
        <a:ext cx="3667348" cy="1987973"/>
      </dsp:txXfrm>
    </dsp:sp>
    <dsp:sp modelId="{BE47740A-C863-D741-8C77-47166ED65D33}">
      <dsp:nvSpPr>
        <dsp:cNvPr id="0" name=""/>
        <dsp:cNvSpPr/>
      </dsp:nvSpPr>
      <dsp:spPr>
        <a:xfrm>
          <a:off x="1008537" y="298195"/>
          <a:ext cx="1654987" cy="1654987"/>
        </a:xfrm>
        <a:prstGeom prst="ellipse">
          <a:avLst/>
        </a:prstGeom>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A34E4-D00F-6D48-937A-836B7AE31C02}">
      <dsp:nvSpPr>
        <dsp:cNvPr id="0" name=""/>
        <dsp:cNvSpPr/>
      </dsp:nvSpPr>
      <dsp:spPr>
        <a:xfrm>
          <a:off x="3779725" y="0"/>
          <a:ext cx="3667348" cy="496993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Marketing Status</a:t>
          </a:r>
        </a:p>
      </dsp:txBody>
      <dsp:txXfrm>
        <a:off x="3779725" y="1987973"/>
        <a:ext cx="3667348" cy="1987973"/>
      </dsp:txXfrm>
    </dsp:sp>
    <dsp:sp modelId="{D08D660D-5196-514E-AA98-3C53292E2EFB}">
      <dsp:nvSpPr>
        <dsp:cNvPr id="0" name=""/>
        <dsp:cNvSpPr/>
      </dsp:nvSpPr>
      <dsp:spPr>
        <a:xfrm>
          <a:off x="4785906" y="298195"/>
          <a:ext cx="1654987" cy="1654987"/>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5251" r="-5251"/>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0EF01D-74DC-3146-B215-2E9D48661A15}">
      <dsp:nvSpPr>
        <dsp:cNvPr id="0" name=""/>
        <dsp:cNvSpPr/>
      </dsp:nvSpPr>
      <dsp:spPr>
        <a:xfrm>
          <a:off x="7557094" y="0"/>
          <a:ext cx="3667348" cy="496993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Accountability</a:t>
          </a:r>
        </a:p>
      </dsp:txBody>
      <dsp:txXfrm>
        <a:off x="7557094" y="1987973"/>
        <a:ext cx="3667348" cy="1987973"/>
      </dsp:txXfrm>
    </dsp:sp>
    <dsp:sp modelId="{306297DD-E9ED-DA4D-9EF0-188F0EF31CD1}">
      <dsp:nvSpPr>
        <dsp:cNvPr id="0" name=""/>
        <dsp:cNvSpPr/>
      </dsp:nvSpPr>
      <dsp:spPr>
        <a:xfrm>
          <a:off x="8563274" y="298195"/>
          <a:ext cx="1654987" cy="1654987"/>
        </a:xfrm>
        <a:prstGeom prst="ellipse">
          <a:avLst/>
        </a:prstGeom>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5F1E2-7850-264F-93E2-8816F6B199AF}">
      <dsp:nvSpPr>
        <dsp:cNvPr id="0" name=""/>
        <dsp:cNvSpPr/>
      </dsp:nvSpPr>
      <dsp:spPr>
        <a:xfrm>
          <a:off x="449071" y="3975946"/>
          <a:ext cx="10328656" cy="745489"/>
        </a:xfrm>
        <a:prstGeom prst="leftRightArrow">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6735-BB39-784C-A1AC-4EE62C01B884}">
      <dsp:nvSpPr>
        <dsp:cNvPr id="0" name=""/>
        <dsp:cNvSpPr/>
      </dsp:nvSpPr>
      <dsp:spPr>
        <a:xfrm>
          <a:off x="2357" y="0"/>
          <a:ext cx="3667348" cy="49699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No Standard Process</a:t>
          </a:r>
        </a:p>
      </dsp:txBody>
      <dsp:txXfrm>
        <a:off x="2357" y="1987973"/>
        <a:ext cx="3667348" cy="1987973"/>
      </dsp:txXfrm>
    </dsp:sp>
    <dsp:sp modelId="{BE47740A-C863-D741-8C77-47166ED65D33}">
      <dsp:nvSpPr>
        <dsp:cNvPr id="0" name=""/>
        <dsp:cNvSpPr/>
      </dsp:nvSpPr>
      <dsp:spPr>
        <a:xfrm>
          <a:off x="1008537" y="298195"/>
          <a:ext cx="1654987" cy="1654987"/>
        </a:xfrm>
        <a:prstGeom prst="ellipse">
          <a:avLst/>
        </a:prstGeom>
        <a:blipFill>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51A34E4-D00F-6D48-937A-836B7AE31C02}">
      <dsp:nvSpPr>
        <dsp:cNvPr id="0" name=""/>
        <dsp:cNvSpPr/>
      </dsp:nvSpPr>
      <dsp:spPr>
        <a:xfrm>
          <a:off x="3779725" y="0"/>
          <a:ext cx="3667348" cy="49699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Multiple System Integrations</a:t>
          </a:r>
        </a:p>
      </dsp:txBody>
      <dsp:txXfrm>
        <a:off x="3779725" y="1987973"/>
        <a:ext cx="3667348" cy="1987973"/>
      </dsp:txXfrm>
    </dsp:sp>
    <dsp:sp modelId="{D08D660D-5196-514E-AA98-3C53292E2EFB}">
      <dsp:nvSpPr>
        <dsp:cNvPr id="0" name=""/>
        <dsp:cNvSpPr/>
      </dsp:nvSpPr>
      <dsp:spPr>
        <a:xfrm>
          <a:off x="4785906" y="298195"/>
          <a:ext cx="1654987" cy="1654987"/>
        </a:xfrm>
        <a:prstGeom prst="ellipse">
          <a:avLst/>
        </a:prstGeom>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A0EF01D-74DC-3146-B215-2E9D48661A15}">
      <dsp:nvSpPr>
        <dsp:cNvPr id="0" name=""/>
        <dsp:cNvSpPr/>
      </dsp:nvSpPr>
      <dsp:spPr>
        <a:xfrm>
          <a:off x="7557094" y="0"/>
          <a:ext cx="3667348" cy="49699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No Clear Country Rules</a:t>
          </a:r>
        </a:p>
      </dsp:txBody>
      <dsp:txXfrm>
        <a:off x="7557094" y="1987973"/>
        <a:ext cx="3667348" cy="1987973"/>
      </dsp:txXfrm>
    </dsp:sp>
    <dsp:sp modelId="{306297DD-E9ED-DA4D-9EF0-188F0EF31CD1}">
      <dsp:nvSpPr>
        <dsp:cNvPr id="0" name=""/>
        <dsp:cNvSpPr/>
      </dsp:nvSpPr>
      <dsp:spPr>
        <a:xfrm>
          <a:off x="8563274" y="298195"/>
          <a:ext cx="1654987" cy="1654987"/>
        </a:xfrm>
        <a:prstGeom prst="ellipse">
          <a:avLst/>
        </a:prstGeom>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245F1E2-7850-264F-93E2-8816F6B199AF}">
      <dsp:nvSpPr>
        <dsp:cNvPr id="0" name=""/>
        <dsp:cNvSpPr/>
      </dsp:nvSpPr>
      <dsp:spPr>
        <a:xfrm>
          <a:off x="449071" y="3975946"/>
          <a:ext cx="10328656" cy="745489"/>
        </a:xfrm>
        <a:prstGeom prst="leftRight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6735-BB39-784C-A1AC-4EE62C01B884}">
      <dsp:nvSpPr>
        <dsp:cNvPr id="0" name=""/>
        <dsp:cNvSpPr/>
      </dsp:nvSpPr>
      <dsp:spPr>
        <a:xfrm>
          <a:off x="2357" y="0"/>
          <a:ext cx="3667348" cy="4969932"/>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Helvetica" pitchFamily="2" charset="0"/>
            </a:rPr>
            <a:t>No Quality Oversight</a:t>
          </a:r>
        </a:p>
      </dsp:txBody>
      <dsp:txXfrm>
        <a:off x="2357" y="1987973"/>
        <a:ext cx="3667348" cy="1987973"/>
      </dsp:txXfrm>
    </dsp:sp>
    <dsp:sp modelId="{BE47740A-C863-D741-8C77-47166ED65D33}">
      <dsp:nvSpPr>
        <dsp:cNvPr id="0" name=""/>
        <dsp:cNvSpPr/>
      </dsp:nvSpPr>
      <dsp:spPr>
        <a:xfrm>
          <a:off x="1008537" y="298195"/>
          <a:ext cx="1654987" cy="1654987"/>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A34E4-D00F-6D48-937A-836B7AE31C02}">
      <dsp:nvSpPr>
        <dsp:cNvPr id="0" name=""/>
        <dsp:cNvSpPr/>
      </dsp:nvSpPr>
      <dsp:spPr>
        <a:xfrm>
          <a:off x="3779725" y="0"/>
          <a:ext cx="3667348" cy="4969932"/>
        </a:xfrm>
        <a:prstGeom prst="roundRect">
          <a:avLst>
            <a:gd name="adj" fmla="val 10000"/>
          </a:avLst>
        </a:prstGeom>
        <a:solidFill>
          <a:srgbClr val="FFC000">
            <a:lumMod val="5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prstClr val="white"/>
              </a:solidFill>
              <a:latin typeface="Helvetica" pitchFamily="2" charset="0"/>
              <a:ea typeface="+mn-ea"/>
              <a:cs typeface="+mn-cs"/>
            </a:rPr>
            <a:t>Study vs Compound</a:t>
          </a:r>
        </a:p>
      </dsp:txBody>
      <dsp:txXfrm>
        <a:off x="3779725" y="1987973"/>
        <a:ext cx="3667348" cy="1987973"/>
      </dsp:txXfrm>
    </dsp:sp>
    <dsp:sp modelId="{D08D660D-5196-514E-AA98-3C53292E2EFB}">
      <dsp:nvSpPr>
        <dsp:cNvPr id="0" name=""/>
        <dsp:cNvSpPr/>
      </dsp:nvSpPr>
      <dsp:spPr>
        <a:xfrm>
          <a:off x="4785906" y="298195"/>
          <a:ext cx="1654987" cy="1654987"/>
        </a:xfrm>
        <a:prstGeom prst="ellipse">
          <a:avLst/>
        </a:prstGeom>
        <a:blipFill>
          <a:blip xmlns:r="http://schemas.openxmlformats.org/officeDocument/2006/relationships"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0EF01D-74DC-3146-B215-2E9D48661A15}">
      <dsp:nvSpPr>
        <dsp:cNvPr id="0" name=""/>
        <dsp:cNvSpPr/>
      </dsp:nvSpPr>
      <dsp:spPr>
        <a:xfrm>
          <a:off x="7557094" y="0"/>
          <a:ext cx="3667348" cy="4969932"/>
        </a:xfrm>
        <a:prstGeom prst="roundRect">
          <a:avLst>
            <a:gd name="adj" fmla="val 10000"/>
          </a:avLst>
        </a:prstGeom>
        <a:solidFill>
          <a:srgbClr val="FFC000">
            <a:lumMod val="5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prstClr val="white"/>
              </a:solidFill>
              <a:latin typeface="Helvetica" pitchFamily="2" charset="0"/>
              <a:ea typeface="+mn-ea"/>
              <a:cs typeface="+mn-cs"/>
            </a:rPr>
            <a:t>Fear of Regulatory Repercussions</a:t>
          </a:r>
        </a:p>
      </dsp:txBody>
      <dsp:txXfrm>
        <a:off x="7557094" y="1987973"/>
        <a:ext cx="3667348" cy="1987973"/>
      </dsp:txXfrm>
    </dsp:sp>
    <dsp:sp modelId="{306297DD-E9ED-DA4D-9EF0-188F0EF31CD1}">
      <dsp:nvSpPr>
        <dsp:cNvPr id="0" name=""/>
        <dsp:cNvSpPr/>
      </dsp:nvSpPr>
      <dsp:spPr>
        <a:xfrm>
          <a:off x="8563274" y="298195"/>
          <a:ext cx="1654987" cy="1654987"/>
        </a:xfrm>
        <a:prstGeom prst="ellipse">
          <a:avLst/>
        </a:prstGeom>
        <a:blipFill>
          <a:blip xmlns:r="http://schemas.openxmlformats.org/officeDocument/2006/relationships" r:embed="rId5" cstate="email">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5F1E2-7850-264F-93E2-8816F6B199AF}">
      <dsp:nvSpPr>
        <dsp:cNvPr id="0" name=""/>
        <dsp:cNvSpPr/>
      </dsp:nvSpPr>
      <dsp:spPr>
        <a:xfrm>
          <a:off x="449071" y="3975946"/>
          <a:ext cx="10328656" cy="745489"/>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18F92-E687-40C4-B3EE-7477E953EFDD}">
      <dsp:nvSpPr>
        <dsp:cNvPr id="0" name=""/>
        <dsp:cNvSpPr/>
      </dsp:nvSpPr>
      <dsp:spPr>
        <a:xfrm>
          <a:off x="512178" y="235127"/>
          <a:ext cx="752255" cy="7522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5F230-DB67-4152-8DB4-96E2CFB0C5A2}">
      <dsp:nvSpPr>
        <dsp:cNvPr id="0" name=""/>
        <dsp:cNvSpPr/>
      </dsp:nvSpPr>
      <dsp:spPr>
        <a:xfrm>
          <a:off x="52467"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Too Many Reports</a:t>
          </a:r>
        </a:p>
      </dsp:txBody>
      <dsp:txXfrm>
        <a:off x="52467" y="1293710"/>
        <a:ext cx="1671679" cy="982111"/>
      </dsp:txXfrm>
    </dsp:sp>
    <dsp:sp modelId="{266C5C3D-FDF6-4F74-B998-F23CE331A2A2}">
      <dsp:nvSpPr>
        <dsp:cNvPr id="0" name=""/>
        <dsp:cNvSpPr/>
      </dsp:nvSpPr>
      <dsp:spPr>
        <a:xfrm>
          <a:off x="2476402" y="235127"/>
          <a:ext cx="752255" cy="752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EF850-1A33-4E2B-A79C-72BD5DF44663}">
      <dsp:nvSpPr>
        <dsp:cNvPr id="0" name=""/>
        <dsp:cNvSpPr/>
      </dsp:nvSpPr>
      <dsp:spPr>
        <a:xfrm>
          <a:off x="2016690"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Duplicate Reports</a:t>
          </a:r>
        </a:p>
      </dsp:txBody>
      <dsp:txXfrm>
        <a:off x="2016690" y="1293710"/>
        <a:ext cx="1671679" cy="982111"/>
      </dsp:txXfrm>
    </dsp:sp>
    <dsp:sp modelId="{59BEC499-8C13-4006-9D2D-927A6B15E57B}">
      <dsp:nvSpPr>
        <dsp:cNvPr id="0" name=""/>
        <dsp:cNvSpPr/>
      </dsp:nvSpPr>
      <dsp:spPr>
        <a:xfrm>
          <a:off x="4440626" y="235127"/>
          <a:ext cx="752255" cy="7522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6B3873-4F08-4ECA-A7E7-7A7AEE3DCEC4}">
      <dsp:nvSpPr>
        <dsp:cNvPr id="0" name=""/>
        <dsp:cNvSpPr/>
      </dsp:nvSpPr>
      <dsp:spPr>
        <a:xfrm>
          <a:off x="3980914"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Overly Time-consuming</a:t>
          </a:r>
        </a:p>
      </dsp:txBody>
      <dsp:txXfrm>
        <a:off x="3980914" y="1293710"/>
        <a:ext cx="1671679" cy="982111"/>
      </dsp:txXfrm>
    </dsp:sp>
    <dsp:sp modelId="{C317C42B-5785-4CF0-A006-64EB8262F7D7}">
      <dsp:nvSpPr>
        <dsp:cNvPr id="0" name=""/>
        <dsp:cNvSpPr/>
      </dsp:nvSpPr>
      <dsp:spPr>
        <a:xfrm>
          <a:off x="1494290" y="2693742"/>
          <a:ext cx="752255" cy="7522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225C08-E246-474C-80D0-196474502F91}">
      <dsp:nvSpPr>
        <dsp:cNvPr id="0" name=""/>
        <dsp:cNvSpPr/>
      </dsp:nvSpPr>
      <dsp:spPr>
        <a:xfrm>
          <a:off x="1034578" y="3752325"/>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Too Many Websites</a:t>
          </a:r>
        </a:p>
      </dsp:txBody>
      <dsp:txXfrm>
        <a:off x="1034578" y="3752325"/>
        <a:ext cx="1671679" cy="982111"/>
      </dsp:txXfrm>
    </dsp:sp>
    <dsp:sp modelId="{13D3BE7F-8658-42EA-BDE5-6DA5C744A32D}">
      <dsp:nvSpPr>
        <dsp:cNvPr id="0" name=""/>
        <dsp:cNvSpPr/>
      </dsp:nvSpPr>
      <dsp:spPr>
        <a:xfrm>
          <a:off x="3458514" y="2693742"/>
          <a:ext cx="752255" cy="7522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EEF59C-1AAD-4F50-AF51-033A0E1BD47B}">
      <dsp:nvSpPr>
        <dsp:cNvPr id="0" name=""/>
        <dsp:cNvSpPr/>
      </dsp:nvSpPr>
      <dsp:spPr>
        <a:xfrm>
          <a:off x="2998802" y="3752325"/>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Useful Information Hidden</a:t>
          </a:r>
        </a:p>
      </dsp:txBody>
      <dsp:txXfrm>
        <a:off x="2998802" y="3752325"/>
        <a:ext cx="1671679" cy="9821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FBE48-E375-AD4C-B950-996312314716}">
      <dsp:nvSpPr>
        <dsp:cNvPr id="0" name=""/>
        <dsp:cNvSpPr/>
      </dsp:nvSpPr>
      <dsp:spPr>
        <a:xfrm>
          <a:off x="4071956" y="891"/>
          <a:ext cx="2642619" cy="145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Precision Distribution</a:t>
          </a:r>
          <a:endParaRPr lang="en-US" sz="3400" kern="1200" dirty="0"/>
        </a:p>
      </dsp:txBody>
      <dsp:txXfrm>
        <a:off x="4142815" y="71750"/>
        <a:ext cx="2500901" cy="1309828"/>
      </dsp:txXfrm>
    </dsp:sp>
    <dsp:sp modelId="{740B7C13-F259-7346-860C-4B1DD2F6AB99}">
      <dsp:nvSpPr>
        <dsp:cNvPr id="0" name=""/>
        <dsp:cNvSpPr/>
      </dsp:nvSpPr>
      <dsp:spPr>
        <a:xfrm>
          <a:off x="2995730" y="726664"/>
          <a:ext cx="4795070" cy="4795070"/>
        </a:xfrm>
        <a:custGeom>
          <a:avLst/>
          <a:gdLst/>
          <a:ahLst/>
          <a:cxnLst/>
          <a:rect l="0" t="0" r="0" b="0"/>
          <a:pathLst>
            <a:path>
              <a:moveTo>
                <a:pt x="3732150" y="405808"/>
              </a:moveTo>
              <a:arcTo wR="2397535" hR="2397535" stAng="18229513" swAng="229032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2CF6A-CB0E-AC4C-9AF7-53D88FD88D7B}">
      <dsp:nvSpPr>
        <dsp:cNvPr id="0" name=""/>
        <dsp:cNvSpPr/>
      </dsp:nvSpPr>
      <dsp:spPr>
        <a:xfrm>
          <a:off x="6674226" y="2398426"/>
          <a:ext cx="2233149" cy="145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Safety Reference Mode</a:t>
          </a:r>
          <a:r>
            <a:rPr lang="en-US" sz="2600" kern="1200" dirty="0"/>
            <a:t>l</a:t>
          </a:r>
        </a:p>
      </dsp:txBody>
      <dsp:txXfrm>
        <a:off x="6745085" y="2469285"/>
        <a:ext cx="2091431" cy="1309828"/>
      </dsp:txXfrm>
    </dsp:sp>
    <dsp:sp modelId="{11786621-C52E-F141-9C47-E281581B6AE3}">
      <dsp:nvSpPr>
        <dsp:cNvPr id="0" name=""/>
        <dsp:cNvSpPr/>
      </dsp:nvSpPr>
      <dsp:spPr>
        <a:xfrm>
          <a:off x="2995730" y="726664"/>
          <a:ext cx="4795070" cy="4795070"/>
        </a:xfrm>
        <a:custGeom>
          <a:avLst/>
          <a:gdLst/>
          <a:ahLst/>
          <a:cxnLst/>
          <a:rect l="0" t="0" r="0" b="0"/>
          <a:pathLst>
            <a:path>
              <a:moveTo>
                <a:pt x="4677810" y="3138157"/>
              </a:moveTo>
              <a:arcTo wR="2397535" hR="2397535" stAng="1079612" swAng="223288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37EFF5-ED2E-EE48-8545-0CF5C65ABD97}">
      <dsp:nvSpPr>
        <dsp:cNvPr id="0" name=""/>
        <dsp:cNvSpPr/>
      </dsp:nvSpPr>
      <dsp:spPr>
        <a:xfrm>
          <a:off x="4038079" y="4795961"/>
          <a:ext cx="2710373" cy="145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Unburdened Resources</a:t>
          </a:r>
          <a:endParaRPr lang="en-US" sz="3400" kern="1200" dirty="0"/>
        </a:p>
      </dsp:txBody>
      <dsp:txXfrm>
        <a:off x="4108938" y="4866820"/>
        <a:ext cx="2568655" cy="1309828"/>
      </dsp:txXfrm>
    </dsp:sp>
    <dsp:sp modelId="{BB3CABC0-4788-6C49-AC9E-2D7605F07506}">
      <dsp:nvSpPr>
        <dsp:cNvPr id="0" name=""/>
        <dsp:cNvSpPr/>
      </dsp:nvSpPr>
      <dsp:spPr>
        <a:xfrm>
          <a:off x="2995730" y="726664"/>
          <a:ext cx="4795070" cy="4795070"/>
        </a:xfrm>
        <a:custGeom>
          <a:avLst/>
          <a:gdLst/>
          <a:ahLst/>
          <a:cxnLst/>
          <a:rect l="0" t="0" r="0" b="0"/>
          <a:pathLst>
            <a:path>
              <a:moveTo>
                <a:pt x="1029512" y="4366466"/>
              </a:moveTo>
              <a:arcTo wR="2397535" hR="2397535" stAng="7487506" swAng="223288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B2122C-8D25-9F46-AED8-AC4469AD0389}">
      <dsp:nvSpPr>
        <dsp:cNvPr id="0" name=""/>
        <dsp:cNvSpPr/>
      </dsp:nvSpPr>
      <dsp:spPr>
        <a:xfrm>
          <a:off x="1879156" y="2398426"/>
          <a:ext cx="2233149" cy="145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Quality Oversight</a:t>
          </a:r>
          <a:endParaRPr lang="en-US" sz="3400" kern="1200" dirty="0"/>
        </a:p>
      </dsp:txBody>
      <dsp:txXfrm>
        <a:off x="1950015" y="2469285"/>
        <a:ext cx="2091431" cy="1309828"/>
      </dsp:txXfrm>
    </dsp:sp>
    <dsp:sp modelId="{E216E9A6-6DCC-904D-A9FB-F30050A5C102}">
      <dsp:nvSpPr>
        <dsp:cNvPr id="0" name=""/>
        <dsp:cNvSpPr/>
      </dsp:nvSpPr>
      <dsp:spPr>
        <a:xfrm>
          <a:off x="2995730" y="726664"/>
          <a:ext cx="4795070" cy="4795070"/>
        </a:xfrm>
        <a:custGeom>
          <a:avLst/>
          <a:gdLst/>
          <a:ahLst/>
          <a:cxnLst/>
          <a:rect l="0" t="0" r="0" b="0"/>
          <a:pathLst>
            <a:path>
              <a:moveTo>
                <a:pt x="117379" y="1656546"/>
              </a:moveTo>
              <a:arcTo wR="2397535" hR="2397535" stAng="11880165" swAng="229032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36C52EE-4D5A-46EC-9899-791D2D2FDD46}" type="datetimeFigureOut">
              <a:rPr lang="en-US" smtClean="0"/>
              <a:t>4/16/2019</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668C24D-2D2F-4A2C-956B-65E439A70D70}" type="slidenum">
              <a:rPr lang="en-US" smtClean="0"/>
              <a:t>‹#›</a:t>
            </a:fld>
            <a:endParaRPr lang="en-US" dirty="0"/>
          </a:p>
        </p:txBody>
      </p:sp>
    </p:spTree>
    <p:extLst>
      <p:ext uri="{BB962C8B-B14F-4D97-AF65-F5344CB8AC3E}">
        <p14:creationId xmlns:p14="http://schemas.microsoft.com/office/powerpoint/2010/main" val="27293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1" tIns="46586" rIns="93171" bIns="46586" rtlCol="0"/>
          <a:lstStyle>
            <a:lvl1pPr algn="l">
              <a:defRPr sz="1200"/>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3171" tIns="46586" rIns="93171" bIns="46586" rtlCol="0"/>
          <a:lstStyle>
            <a:lvl1pPr algn="r">
              <a:defRPr sz="1200"/>
            </a:lvl1pPr>
          </a:lstStyle>
          <a:p>
            <a:fld id="{D936946E-22A2-4342-BA18-98C1A9575A03}" type="datetimeFigureOut">
              <a:rPr lang="en-GB" smtClean="0"/>
              <a:t>16/04/2019</a:t>
            </a:fld>
            <a:endParaRPr lang="en-GB"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93171" tIns="46586" rIns="93171" bIns="46586"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1" tIns="46586" rIns="93171"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8"/>
            <a:ext cx="3037840" cy="466434"/>
          </a:xfrm>
          <a:prstGeom prst="rect">
            <a:avLst/>
          </a:prstGeom>
        </p:spPr>
        <p:txBody>
          <a:bodyPr vert="horz" lIns="93171" tIns="46586" rIns="93171" bIns="4658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1" tIns="46586" rIns="93171" bIns="46586" rtlCol="0" anchor="b"/>
          <a:lstStyle>
            <a:lvl1pPr algn="r">
              <a:defRPr sz="1200"/>
            </a:lvl1pPr>
          </a:lstStyle>
          <a:p>
            <a:fld id="{B4B2C77A-CDBC-4ECE-AE94-BAA0BD37D800}" type="slidenum">
              <a:rPr lang="en-GB" smtClean="0"/>
              <a:t>‹#›</a:t>
            </a:fld>
            <a:endParaRPr lang="en-GB" dirty="0"/>
          </a:p>
        </p:txBody>
      </p:sp>
    </p:spTree>
    <p:extLst>
      <p:ext uri="{BB962C8B-B14F-4D97-AF65-F5344CB8AC3E}">
        <p14:creationId xmlns:p14="http://schemas.microsoft.com/office/powerpoint/2010/main" val="289115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a:t>
            </a:fld>
            <a:endParaRPr lang="en-GB" dirty="0"/>
          </a:p>
        </p:txBody>
      </p:sp>
    </p:spTree>
    <p:extLst>
      <p:ext uri="{BB962C8B-B14F-4D97-AF65-F5344CB8AC3E}">
        <p14:creationId xmlns:p14="http://schemas.microsoft.com/office/powerpoint/2010/main" val="275786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may well uncover a cash cow in disguise.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largest cost I’ve seen on 1 trial for Safety Reporting is $7.8m for a 4 year trial.</a:t>
            </a:r>
            <a:r>
              <a:rPr lang="en-US" sz="1200" b="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Clinical trials safety reporting costs are often hidden in other budget line items, so we don’t know what the real cost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1027838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Call to Action 2 - Centralize safety reporting within your organization to eliminate over-spend. Safety Reporting is a compound level activity that belongs in drug safety not clinical </a:t>
            </a:r>
            <a:r>
              <a:rPr lang="en-US" sz="1200" b="0" kern="1200" dirty="0">
                <a:solidFill>
                  <a:schemeClr val="tx1"/>
                </a:solidFill>
                <a:effectLst/>
                <a:latin typeface="+mn-lt"/>
                <a:ea typeface="+mn-ea"/>
                <a:cs typeface="+mn-cs"/>
              </a:rPr>
              <a:t>operations because of </a:t>
            </a:r>
            <a:r>
              <a:rPr lang="en-US" b="0" dirty="0">
                <a:solidFill>
                  <a:srgbClr val="026CB6"/>
                </a:solidFill>
              </a:rPr>
              <a:t>cross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263455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our current reality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accent1"/>
                </a:solidFill>
                <a:latin typeface="Helvetica" pitchFamily="2" charset="0"/>
                <a:ea typeface="+mn-ea"/>
                <a:cs typeface="+mn-cs"/>
              </a:rPr>
              <a:t>Inside every single one of us, we have the most powerful device known to humankind</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that's an idea.</a:t>
            </a:r>
            <a:r>
              <a:rPr lang="en-US" sz="1200" b="0" i="0" kern="1200" dirty="0">
                <a:solidFill>
                  <a:schemeClr val="tx1"/>
                </a:solidFill>
                <a:effectLst/>
                <a:latin typeface="+mn-lt"/>
                <a:ea typeface="+mn-ea"/>
                <a:cs typeface="+mn-cs"/>
              </a:rPr>
              <a:t> </a:t>
            </a:r>
            <a:endParaRPr lang="en-US" sz="1200" b="0" dirty="0">
              <a:solidFill>
                <a:srgbClr val="026CB6"/>
              </a:solidFill>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2366896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idea was to build a universal safety transporter.  Imagine saying “Computer, “beam” my safety information to the right person at the right time anywhere in the world. </a:t>
            </a:r>
          </a:p>
          <a:p>
            <a:r>
              <a:rPr lang="en-US" dirty="0"/>
              <a:t>We were a couple of centuries early for star trek so we had to build the platform ourselves. </a:t>
            </a:r>
          </a:p>
          <a:p>
            <a:r>
              <a:rPr lang="en-US" dirty="0"/>
              <a:t>It has taken us more than 7 years.</a:t>
            </a:r>
          </a:p>
          <a:p>
            <a:endParaRPr lang="en-US" dirty="0"/>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40149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idea is powerless if it is communicated and doesn’t resonate.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2 of the top 3 Sponsors, 1 of top 3 CROs, 1 of top 3 biotech and 2 of top 3 IRBs understood the economic, safety and compliance reasons to embrace the future and implement precision safety reporting – getting the right information to the right person at the right time anywhere in the world according to local laws. Our first task was to assemble all the different country legislation so we could build a rules-based artificial intelligence. It was a more painstaking journey than we envisaged.</a:t>
            </a:r>
          </a:p>
        </p:txBody>
      </p:sp>
      <p:sp>
        <p:nvSpPr>
          <p:cNvPr id="4" name="Slide Number Placeholder 3"/>
          <p:cNvSpPr>
            <a:spLocks noGrp="1"/>
          </p:cNvSpPr>
          <p:nvPr>
            <p:ph type="sldNum" sz="quarter" idx="5"/>
          </p:nvPr>
        </p:nvSpPr>
        <p:spPr/>
        <p:txBody>
          <a:bodyPr/>
          <a:lstStyle/>
          <a:p>
            <a:fld id="{B4B2C77A-CDBC-4ECE-AE94-BAA0BD37D800}" type="slidenum">
              <a:rPr lang="en-GB" smtClean="0"/>
              <a:t>14</a:t>
            </a:fld>
            <a:endParaRPr lang="en-GB" dirty="0"/>
          </a:p>
        </p:txBody>
      </p:sp>
    </p:spTree>
    <p:extLst>
      <p:ext uri="{BB962C8B-B14F-4D97-AF65-F5344CB8AC3E}">
        <p14:creationId xmlns:p14="http://schemas.microsoft.com/office/powerpoint/2010/main" val="66206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b="0" u="none" baseline="0" dirty="0"/>
              <a:t>Why is it that safety reporting seems to be more difficult every year, despite the advances and new technologies available?</a:t>
            </a:r>
            <a:endParaRPr lang="en-US" b="0"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Clinical trials are complex</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Very large clinical trials are magnifying some of the underlying problems we face managing global and local teams and multiple partners</a:t>
            </a:r>
          </a:p>
        </p:txBody>
      </p:sp>
      <p:sp>
        <p:nvSpPr>
          <p:cNvPr id="4" name="Slide Number Placeholder 3"/>
          <p:cNvSpPr>
            <a:spLocks noGrp="1"/>
          </p:cNvSpPr>
          <p:nvPr>
            <p:ph type="sldNum" sz="quarter" idx="5"/>
          </p:nvPr>
        </p:nvSpPr>
        <p:spPr/>
        <p:txBody>
          <a:bodyPr/>
          <a:lstStyle/>
          <a:p>
            <a:fld id="{B4B2C77A-CDBC-4ECE-AE94-BAA0BD37D800}" type="slidenum">
              <a:rPr lang="en-GB" smtClean="0"/>
              <a:t>15</a:t>
            </a:fld>
            <a:endParaRPr lang="en-GB" dirty="0"/>
          </a:p>
        </p:txBody>
      </p:sp>
    </p:spTree>
    <p:extLst>
      <p:ext uri="{BB962C8B-B14F-4D97-AF65-F5344CB8AC3E}">
        <p14:creationId xmlns:p14="http://schemas.microsoft.com/office/powerpoint/2010/main" val="1593084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2"/>
                </a:solidFill>
                <a:latin typeface="Helvetica" pitchFamily="2" charset="0"/>
                <a:ea typeface="+mn-ea"/>
                <a:cs typeface="+mn-cs"/>
              </a:rPr>
              <a:t>Lack of Global Harmonization</a:t>
            </a:r>
            <a:r>
              <a:rPr lang="en-US" sz="1200" b="0" kern="1200" baseline="0" dirty="0">
                <a:solidFill>
                  <a:schemeClr val="tx2"/>
                </a:solidFill>
                <a:latin typeface="Helvetica" pitchFamily="2" charset="0"/>
                <a:ea typeface="+mn-ea"/>
                <a:cs typeface="+mn-cs"/>
              </a:rPr>
              <a:t> </a:t>
            </a:r>
            <a:r>
              <a:rPr lang="en-US" b="0" baseline="0" dirty="0"/>
              <a:t>is No 1 problem listed by pharma executives</a:t>
            </a:r>
          </a:p>
          <a:p>
            <a:pPr marL="8686" lvl="0" indent="0" defTabSz="931774">
              <a:buFont typeface="Arial" panose="020B0604020202020204" pitchFamily="34" charset="0"/>
              <a:buNone/>
              <a:defRPr/>
            </a:pPr>
            <a:r>
              <a:rPr lang="en-US" b="0" baseline="0" dirty="0"/>
              <a:t>Regulations are unclear and rules vary from country to country. </a:t>
            </a:r>
          </a:p>
          <a:p>
            <a:pPr marL="8686" lvl="0" indent="0" defTabSz="931774">
              <a:buFont typeface="Arial" panose="020B0604020202020204" pitchFamily="34" charset="0"/>
              <a:buNone/>
              <a:defRPr/>
            </a:pPr>
            <a:r>
              <a:rPr lang="en-US" b="0" baseline="0" dirty="0"/>
              <a:t>Marketing status, Expanded Access, Investigator-initiated trials all cause rules to vary</a:t>
            </a:r>
          </a:p>
          <a:p>
            <a:pPr marL="8686" lvl="0" indent="0" defTabSz="931774">
              <a:buFont typeface="Arial" panose="020B0604020202020204" pitchFamily="34" charset="0"/>
              <a:buNone/>
              <a:defRPr/>
            </a:pPr>
            <a:r>
              <a:rPr lang="en-US" b="0" baseline="0" dirty="0"/>
              <a:t>No clear accountability for who is responsible for what </a:t>
            </a:r>
          </a:p>
        </p:txBody>
      </p:sp>
      <p:sp>
        <p:nvSpPr>
          <p:cNvPr id="4" name="Slide Number Placeholder 3"/>
          <p:cNvSpPr>
            <a:spLocks noGrp="1"/>
          </p:cNvSpPr>
          <p:nvPr>
            <p:ph type="sldNum" sz="quarter" idx="5"/>
          </p:nvPr>
        </p:nvSpPr>
        <p:spPr/>
        <p:txBody>
          <a:bodyPr/>
          <a:lstStyle/>
          <a:p>
            <a:fld id="{B4B2C77A-CDBC-4ECE-AE94-BAA0BD37D800}" type="slidenum">
              <a:rPr lang="en-GB" smtClean="0"/>
              <a:t>16</a:t>
            </a:fld>
            <a:endParaRPr lang="en-GB" dirty="0"/>
          </a:p>
        </p:txBody>
      </p:sp>
    </p:spTree>
    <p:extLst>
      <p:ext uri="{BB962C8B-B14F-4D97-AF65-F5344CB8AC3E}">
        <p14:creationId xmlns:p14="http://schemas.microsoft.com/office/powerpoint/2010/main" val="420698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b="0" baseline="0" dirty="0"/>
              <a:t>No standard process for sponsors to follow to distribute safety reports with the precision needed by our sites and ethics so they can focus on what they need to manage patient safety in the study</a:t>
            </a:r>
          </a:p>
          <a:p>
            <a:pPr marL="0" indent="0" defTabSz="931774">
              <a:buFont typeface="Arial" panose="020B0604020202020204" pitchFamily="34" charset="0"/>
              <a:buNone/>
              <a:defRPr/>
            </a:pPr>
            <a:endParaRPr lang="en-US" b="0" baseline="0" dirty="0"/>
          </a:p>
          <a:p>
            <a:pPr marL="0" indent="0" defTabSz="931774">
              <a:buFont typeface="Arial" panose="020B0604020202020204" pitchFamily="34" charset="0"/>
              <a:buNone/>
              <a:defRPr/>
            </a:pPr>
            <a:r>
              <a:rPr lang="en-US" b="0" baseline="0" dirty="0"/>
              <a:t>Safety report distribution is managed by study teams resulting in many interpretations of what is needed</a:t>
            </a:r>
          </a:p>
          <a:p>
            <a:pPr marL="0" indent="0" defTabSz="931774">
              <a:buFont typeface="Arial" panose="020B0604020202020204" pitchFamily="34" charset="0"/>
              <a:buNone/>
              <a:defRPr/>
            </a:pPr>
            <a:endParaRPr lang="en-US" b="0"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No clear country rules. We have countries where Investigators require all SUSARs vs those that do not require any or country specific or protocol specific SUSARs</a:t>
            </a:r>
          </a:p>
          <a:p>
            <a:pPr marL="0" indent="0" defTabSz="931774">
              <a:buFont typeface="Arial" panose="020B0604020202020204" pitchFamily="34" charset="0"/>
              <a:buNone/>
              <a:defRPr/>
            </a:pPr>
            <a:endParaRPr lang="en-US" b="0" baseline="0" dirty="0"/>
          </a:p>
        </p:txBody>
      </p:sp>
      <p:sp>
        <p:nvSpPr>
          <p:cNvPr id="4" name="Slide Number Placeholder 3"/>
          <p:cNvSpPr>
            <a:spLocks noGrp="1"/>
          </p:cNvSpPr>
          <p:nvPr>
            <p:ph type="sldNum" sz="quarter" idx="5"/>
          </p:nvPr>
        </p:nvSpPr>
        <p:spPr/>
        <p:txBody>
          <a:bodyPr/>
          <a:lstStyle/>
          <a:p>
            <a:fld id="{B4B2C77A-CDBC-4ECE-AE94-BAA0BD37D800}" type="slidenum">
              <a:rPr lang="en-GB" smtClean="0"/>
              <a:t>17</a:t>
            </a:fld>
            <a:endParaRPr lang="en-GB" dirty="0"/>
          </a:p>
        </p:txBody>
      </p:sp>
    </p:spTree>
    <p:extLst>
      <p:ext uri="{BB962C8B-B14F-4D97-AF65-F5344CB8AC3E}">
        <p14:creationId xmlns:p14="http://schemas.microsoft.com/office/powerpoint/2010/main" val="393074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31774">
              <a:buFont typeface="Arial" panose="020B0604020202020204" pitchFamily="34" charset="0"/>
              <a:buNone/>
              <a:defRPr/>
            </a:pPr>
            <a:endParaRPr lang="en-US" b="0" baseline="0" dirty="0"/>
          </a:p>
          <a:p>
            <a:pPr marL="0" lvl="1" indent="0" defTabSz="931774">
              <a:buFont typeface="Arial" panose="020B0604020202020204" pitchFamily="34" charset="0"/>
              <a:buNone/>
              <a:defRPr/>
            </a:pPr>
            <a:r>
              <a:rPr lang="en-US" b="0" baseline="0" dirty="0"/>
              <a:t>Fear of regulatory repercussions results in many companies sticking to the old Drug Safety mantra of “Send the same thing to everyone” even though legislation is constructed differently in different countries to spread burden between RAs, ECs, Sponsors and Investigators.</a:t>
            </a:r>
          </a:p>
          <a:p>
            <a:pPr marL="0" lvl="1" indent="0" defTabSz="931774">
              <a:buFont typeface="Arial" panose="020B0604020202020204" pitchFamily="34" charset="0"/>
              <a:buNone/>
              <a:defRPr/>
            </a:pPr>
            <a:r>
              <a:rPr lang="en-US" b="0" baseline="0" dirty="0"/>
              <a:t>Quality oversight to know the sites and ethics have gotten the right information is difficult. Many sponsors cannot trace the chain of custody of their unblinded information to ECs when inspected. </a:t>
            </a:r>
          </a:p>
          <a:p>
            <a:pPr marL="0" lvl="1" indent="0" defTabSz="931774">
              <a:buFont typeface="Arial" panose="020B0604020202020204" pitchFamily="34" charset="0"/>
              <a:buNone/>
              <a:defRPr/>
            </a:pPr>
            <a:r>
              <a:rPr lang="en-US" b="0" baseline="0" dirty="0"/>
              <a:t>Safety Reporting is often managed on a study by study basis resulting in over-distribution but clinical trials sites typically are participating in an average of 3 or more studies</a:t>
            </a:r>
          </a:p>
        </p:txBody>
      </p:sp>
      <p:sp>
        <p:nvSpPr>
          <p:cNvPr id="4" name="Slide Number Placeholder 3"/>
          <p:cNvSpPr>
            <a:spLocks noGrp="1"/>
          </p:cNvSpPr>
          <p:nvPr>
            <p:ph type="sldNum" sz="quarter" idx="5"/>
          </p:nvPr>
        </p:nvSpPr>
        <p:spPr/>
        <p:txBody>
          <a:bodyPr/>
          <a:lstStyle/>
          <a:p>
            <a:fld id="{B4B2C77A-CDBC-4ECE-AE94-BAA0BD37D800}" type="slidenum">
              <a:rPr lang="en-GB" smtClean="0"/>
              <a:t>18</a:t>
            </a:fld>
            <a:endParaRPr lang="en-GB" dirty="0"/>
          </a:p>
        </p:txBody>
      </p:sp>
    </p:spTree>
    <p:extLst>
      <p:ext uri="{BB962C8B-B14F-4D97-AF65-F5344CB8AC3E}">
        <p14:creationId xmlns:p14="http://schemas.microsoft.com/office/powerpoint/2010/main" val="3986059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80% of sites get more than 20 SUSARs per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20% have refused to process a SUSAR because it was an over-distribution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A US IND Safety Report with non-sponsor causality or a SUSAR sent to an Australian investigator, who should receive line listings, not individual reports per country rules.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10"/>
          </p:nvPr>
        </p:nvSpPr>
        <p:spPr/>
        <p:txBody>
          <a:bodyPr/>
          <a:lstStyle/>
          <a:p>
            <a:fld id="{B4B2C77A-CDBC-4ECE-AE94-BAA0BD37D800}" type="slidenum">
              <a:rPr lang="en-GB" smtClean="0"/>
              <a:t>19</a:t>
            </a:fld>
            <a:endParaRPr lang="en-GB" dirty="0"/>
          </a:p>
        </p:txBody>
      </p:sp>
    </p:spTree>
    <p:extLst>
      <p:ext uri="{BB962C8B-B14F-4D97-AF65-F5344CB8AC3E}">
        <p14:creationId xmlns:p14="http://schemas.microsoft.com/office/powerpoint/2010/main" val="14844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the next 30 seconds, someone will be admitted to hospital suffering from a serious adverse drug reaction - 6.5% of all patient admissions, over 1m admissions per year are serious ADRs, not including 400-500k within hospital ADEs.</a:t>
            </a:r>
          </a:p>
        </p:txBody>
      </p:sp>
      <p:sp>
        <p:nvSpPr>
          <p:cNvPr id="4" name="Slide Number Placeholder 3"/>
          <p:cNvSpPr>
            <a:spLocks noGrp="1"/>
          </p:cNvSpPr>
          <p:nvPr>
            <p:ph type="sldNum" sz="quarter" idx="5"/>
          </p:nvPr>
        </p:nvSpPr>
        <p:spPr/>
        <p:txBody>
          <a:bodyPr/>
          <a:lstStyle/>
          <a:p>
            <a:fld id="{B4B2C77A-CDBC-4ECE-AE94-BAA0BD37D800}" type="slidenum">
              <a:rPr lang="en-GB" smtClean="0"/>
              <a:t>2</a:t>
            </a:fld>
            <a:endParaRPr lang="en-GB" dirty="0"/>
          </a:p>
        </p:txBody>
      </p:sp>
    </p:spTree>
    <p:extLst>
      <p:ext uri="{BB962C8B-B14F-4D97-AF65-F5344CB8AC3E}">
        <p14:creationId xmlns:p14="http://schemas.microsoft.com/office/powerpoint/2010/main" val="33788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What did we build in order to overcome these challenges?</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A rules-based Artificial Intelligence that uses an evolving safety reference model</a:t>
            </a:r>
            <a:r>
              <a:rPr lang="en-US" kern="0" dirty="0">
                <a:solidFill>
                  <a:sysClr val="windowText" lastClr="000000"/>
                </a:solidFill>
                <a:latin typeface="Arial" panose="020B0604020202020204" pitchFamily="34" charset="0"/>
                <a:cs typeface="Arial" panose="020B0604020202020204" pitchFamily="34" charset="0"/>
              </a:rPr>
              <a:t> of regulatory Intelligence from 125+ countries to power precision distribution to sites, EC and RAs in those countries. </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The AI considers causality, blinding and unblinding, RSI, cross reporting, country rules, local site and EC rules when making its distribution decisions.</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kern="0" dirty="0">
                <a:solidFill>
                  <a:sysClr val="windowText" lastClr="000000"/>
                </a:solidFill>
                <a:latin typeface="Arial" panose="020B0604020202020204" pitchFamily="34" charset="0"/>
                <a:cs typeface="Arial" panose="020B0604020202020204" pitchFamily="34" charset="0"/>
              </a:rPr>
              <a:t>Inspection Readiness and traceability were at the core of the design – always distribute to local laws and alert those responsible in real time if there is a transmission failure and a risk of sites/ECs not getting timely information.</a:t>
            </a:r>
          </a:p>
          <a:p>
            <a:pPr marL="0" indent="0">
              <a:buFont typeface="Arial" panose="020B0604020202020204" pitchFamily="34" charset="0"/>
              <a:buNone/>
            </a:pPr>
            <a:endParaRPr kumimoji="0" lang="en-US"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20</a:t>
            </a:fld>
            <a:endParaRPr lang="en-GB" dirty="0"/>
          </a:p>
        </p:txBody>
      </p:sp>
    </p:spTree>
    <p:extLst>
      <p:ext uri="{BB962C8B-B14F-4D97-AF65-F5344CB8AC3E}">
        <p14:creationId xmlns:p14="http://schemas.microsoft.com/office/powerpoint/2010/main" val="26011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at Columbia University</a:t>
            </a:r>
          </a:p>
        </p:txBody>
      </p:sp>
      <p:sp>
        <p:nvSpPr>
          <p:cNvPr id="4" name="Slide Number Placeholder 3"/>
          <p:cNvSpPr>
            <a:spLocks noGrp="1"/>
          </p:cNvSpPr>
          <p:nvPr>
            <p:ph type="sldNum" sz="quarter" idx="5"/>
          </p:nvPr>
        </p:nvSpPr>
        <p:spPr/>
        <p:txBody>
          <a:bodyPr/>
          <a:lstStyle/>
          <a:p>
            <a:fld id="{B4B2C77A-CDBC-4ECE-AE94-BAA0BD37D800}" type="slidenum">
              <a:rPr lang="en-GB" smtClean="0"/>
              <a:t>21</a:t>
            </a:fld>
            <a:endParaRPr lang="en-GB" dirty="0"/>
          </a:p>
        </p:txBody>
      </p:sp>
    </p:spTree>
    <p:extLst>
      <p:ext uri="{BB962C8B-B14F-4D97-AF65-F5344CB8AC3E}">
        <p14:creationId xmlns:p14="http://schemas.microsoft.com/office/powerpoint/2010/main" val="2297467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reduction in Safety Reports = 5 </a:t>
            </a:r>
          </a:p>
          <a:p>
            <a:r>
              <a:rPr lang="en-US" dirty="0"/>
              <a:t>2 hours per Safety Report</a:t>
            </a:r>
          </a:p>
          <a:p>
            <a:r>
              <a:rPr lang="en-US" dirty="0"/>
              <a:t>Measured over 30k sites </a:t>
            </a:r>
          </a:p>
        </p:txBody>
      </p:sp>
      <p:sp>
        <p:nvSpPr>
          <p:cNvPr id="4" name="Slide Number Placeholder 3"/>
          <p:cNvSpPr>
            <a:spLocks noGrp="1"/>
          </p:cNvSpPr>
          <p:nvPr>
            <p:ph type="sldNum" sz="quarter" idx="5"/>
          </p:nvPr>
        </p:nvSpPr>
        <p:spPr/>
        <p:txBody>
          <a:bodyPr/>
          <a:lstStyle/>
          <a:p>
            <a:fld id="{B4B2C77A-CDBC-4ECE-AE94-BAA0BD37D800}" type="slidenum">
              <a:rPr lang="en-GB" smtClean="0"/>
              <a:t>22</a:t>
            </a:fld>
            <a:endParaRPr lang="en-GB" dirty="0"/>
          </a:p>
        </p:txBody>
      </p:sp>
    </p:spTree>
    <p:extLst>
      <p:ext uri="{BB962C8B-B14F-4D97-AF65-F5344CB8AC3E}">
        <p14:creationId xmlns:p14="http://schemas.microsoft.com/office/powerpoint/2010/main" val="2895720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active users accessing system and receiving delivery.</a:t>
            </a:r>
          </a:p>
        </p:txBody>
      </p:sp>
      <p:sp>
        <p:nvSpPr>
          <p:cNvPr id="4" name="Slide Number Placeholder 3"/>
          <p:cNvSpPr>
            <a:spLocks noGrp="1"/>
          </p:cNvSpPr>
          <p:nvPr>
            <p:ph type="sldNum" sz="quarter" idx="5"/>
          </p:nvPr>
        </p:nvSpPr>
        <p:spPr/>
        <p:txBody>
          <a:bodyPr/>
          <a:lstStyle/>
          <a:p>
            <a:fld id="{B4B2C77A-CDBC-4ECE-AE94-BAA0BD37D800}" type="slidenum">
              <a:rPr lang="en-GB" smtClean="0"/>
              <a:t>23</a:t>
            </a:fld>
            <a:endParaRPr lang="en-GB" dirty="0"/>
          </a:p>
        </p:txBody>
      </p:sp>
    </p:spTree>
    <p:extLst>
      <p:ext uri="{BB962C8B-B14F-4D97-AF65-F5344CB8AC3E}">
        <p14:creationId xmlns:p14="http://schemas.microsoft.com/office/powerpoint/2010/main" val="348396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measured from over 2000 trials. 175k vs basic technology and 450k vs manual distribution.</a:t>
            </a:r>
          </a:p>
        </p:txBody>
      </p:sp>
      <p:sp>
        <p:nvSpPr>
          <p:cNvPr id="4" name="Slide Number Placeholder 3"/>
          <p:cNvSpPr>
            <a:spLocks noGrp="1"/>
          </p:cNvSpPr>
          <p:nvPr>
            <p:ph type="sldNum" sz="quarter" idx="5"/>
          </p:nvPr>
        </p:nvSpPr>
        <p:spPr/>
        <p:txBody>
          <a:bodyPr/>
          <a:lstStyle/>
          <a:p>
            <a:fld id="{B4B2C77A-CDBC-4ECE-AE94-BAA0BD37D800}" type="slidenum">
              <a:rPr lang="en-GB" smtClean="0"/>
              <a:t>24</a:t>
            </a:fld>
            <a:endParaRPr lang="en-GB" dirty="0"/>
          </a:p>
        </p:txBody>
      </p:sp>
    </p:spTree>
    <p:extLst>
      <p:ext uri="{BB962C8B-B14F-4D97-AF65-F5344CB8AC3E}">
        <p14:creationId xmlns:p14="http://schemas.microsoft.com/office/powerpoint/2010/main" val="2174285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By eliminating over-distribution of safety reports, you will transform your clinical operations, improve patient safety, reduce site burden, improve compliance, and save money.</a:t>
            </a:r>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25</a:t>
            </a:fld>
            <a:endParaRPr lang="en-GB" dirty="0"/>
          </a:p>
        </p:txBody>
      </p:sp>
    </p:spTree>
    <p:extLst>
      <p:ext uri="{BB962C8B-B14F-4D97-AF65-F5344CB8AC3E}">
        <p14:creationId xmlns:p14="http://schemas.microsoft.com/office/powerpoint/2010/main" val="281711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Join us in building the safety reporting reference model. May all your future safety reporting be accurate and precise.</a:t>
            </a:r>
          </a:p>
          <a:p>
            <a:endParaRPr lang="en-US" sz="1200" b="0" dirty="0">
              <a:solidFill>
                <a:srgbClr val="026CB6"/>
              </a:solidFill>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26</a:t>
            </a:fld>
            <a:endParaRPr lang="en-GB" dirty="0"/>
          </a:p>
        </p:txBody>
      </p:sp>
    </p:spTree>
    <p:extLst>
      <p:ext uri="{BB962C8B-B14F-4D97-AF65-F5344CB8AC3E}">
        <p14:creationId xmlns:p14="http://schemas.microsoft.com/office/powerpoint/2010/main" val="3247424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28</a:t>
            </a:fld>
            <a:endParaRPr lang="en-GB" dirty="0"/>
          </a:p>
        </p:txBody>
      </p:sp>
    </p:spTree>
    <p:extLst>
      <p:ext uri="{BB962C8B-B14F-4D97-AF65-F5344CB8AC3E}">
        <p14:creationId xmlns:p14="http://schemas.microsoft.com/office/powerpoint/2010/main" val="398128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 total shock to me to calculate that by the time we finish this talk, 2 people in the US will have had fatal drug reactions. 1 child will have had a life threatening drug reaction. Statistically, 1 of us in this room will end up in hospital from an adverse reaction this year. </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3</a:t>
            </a:fld>
            <a:endParaRPr lang="en-GB" dirty="0"/>
          </a:p>
        </p:txBody>
      </p:sp>
    </p:spTree>
    <p:extLst>
      <p:ext uri="{BB962C8B-B14F-4D97-AF65-F5344CB8AC3E}">
        <p14:creationId xmlns:p14="http://schemas.microsoft.com/office/powerpoint/2010/main" val="314757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understand any problem in America, we need to focus on who profits from that problem, not who suffers from the problem.</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4</a:t>
            </a:fld>
            <a:endParaRPr lang="en-GB" dirty="0"/>
          </a:p>
        </p:txBody>
      </p:sp>
    </p:spTree>
    <p:extLst>
      <p:ext uri="{BB962C8B-B14F-4D97-AF65-F5344CB8AC3E}">
        <p14:creationId xmlns:p14="http://schemas.microsoft.com/office/powerpoint/2010/main" val="385426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2003-2017, 0.3% of sales was spent on post market pharmacovigilance – for comparison purposes, less than the 0.5% share of popular vote Evan McMullin, the independent Mormon from Utah, won in the 2016 Presidential election.</a:t>
            </a:r>
          </a:p>
        </p:txBody>
      </p:sp>
      <p:sp>
        <p:nvSpPr>
          <p:cNvPr id="4" name="Slide Number Placeholder 3"/>
          <p:cNvSpPr>
            <a:spLocks noGrp="1"/>
          </p:cNvSpPr>
          <p:nvPr>
            <p:ph type="sldNum" sz="quarter" idx="5"/>
          </p:nvPr>
        </p:nvSpPr>
        <p:spPr/>
        <p:txBody>
          <a:bodyPr/>
          <a:lstStyle/>
          <a:p>
            <a:fld id="{B4B2C77A-CDBC-4ECE-AE94-BAA0BD37D800}" type="slidenum">
              <a:rPr lang="en-GB" smtClean="0"/>
              <a:t>5</a:t>
            </a:fld>
            <a:endParaRPr lang="en-GB" dirty="0"/>
          </a:p>
        </p:txBody>
      </p:sp>
    </p:spTree>
    <p:extLst>
      <p:ext uri="{BB962C8B-B14F-4D97-AF65-F5344CB8AC3E}">
        <p14:creationId xmlns:p14="http://schemas.microsoft.com/office/powerpoint/2010/main" val="376737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Meanwhile total drug development costs are out of control. Estimates from Tufts show they have more than tripled in past 15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solidFill>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6</a:t>
            </a:fld>
            <a:endParaRPr lang="en-GB" dirty="0"/>
          </a:p>
        </p:txBody>
      </p:sp>
    </p:spTree>
    <p:extLst>
      <p:ext uri="{BB962C8B-B14F-4D97-AF65-F5344CB8AC3E}">
        <p14:creationId xmlns:p14="http://schemas.microsoft.com/office/powerpoint/2010/main" val="2567527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3600" kern="1200" dirty="0">
                <a:solidFill>
                  <a:srgbClr val="E6E6E6"/>
                </a:solidFill>
                <a:latin typeface="Helvetica" pitchFamily="2" charset="0"/>
                <a:ea typeface="+mn-ea"/>
                <a:cs typeface="+mn-cs"/>
              </a:rPr>
              <a:t>We, as Drug Safety professionals are under ever increasing pressure to do more with less. Drug Safety is primarily viewed as a cost center.</a:t>
            </a:r>
          </a:p>
        </p:txBody>
      </p:sp>
      <p:sp>
        <p:nvSpPr>
          <p:cNvPr id="4" name="Slide Number Placeholder 3"/>
          <p:cNvSpPr>
            <a:spLocks noGrp="1"/>
          </p:cNvSpPr>
          <p:nvPr>
            <p:ph type="sldNum" sz="quarter" idx="5"/>
          </p:nvPr>
        </p:nvSpPr>
        <p:spPr/>
        <p:txBody>
          <a:bodyPr/>
          <a:lstStyle/>
          <a:p>
            <a:fld id="{B4B2C77A-CDBC-4ECE-AE94-BAA0BD37D800}" type="slidenum">
              <a:rPr lang="en-GB" smtClean="0"/>
              <a:t>7</a:t>
            </a:fld>
            <a:endParaRPr lang="en-GB" dirty="0"/>
          </a:p>
        </p:txBody>
      </p:sp>
    </p:spTree>
    <p:extLst>
      <p:ext uri="{BB962C8B-B14F-4D97-AF65-F5344CB8AC3E}">
        <p14:creationId xmlns:p14="http://schemas.microsoft.com/office/powerpoint/2010/main" val="357916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top 3 pharma’s drug safety funnel. Where is the greatest cost and effort expended? It’s where the least attention is paid – distributing to sites.</a:t>
            </a:r>
          </a:p>
          <a:p>
            <a:r>
              <a:rPr lang="en-US" dirty="0"/>
              <a:t>900k potential AEs, 373k ARs, 100k SARs, 10k SUSARS, 1.2 M RA reports, 25m Safety Letters.</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8</a:t>
            </a:fld>
            <a:endParaRPr lang="en-GB" dirty="0"/>
          </a:p>
        </p:txBody>
      </p:sp>
    </p:spTree>
    <p:extLst>
      <p:ext uri="{BB962C8B-B14F-4D97-AF65-F5344CB8AC3E}">
        <p14:creationId xmlns:p14="http://schemas.microsoft.com/office/powerpoint/2010/main" val="33331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Call to Action 1 - review your safety distribution costs in your contracts.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You will be stunned at the inconsistency. Sometimes costs are per site, sometimes per safety letter, sometimes flat fee.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Across different trials on </a:t>
            </a:r>
            <a:r>
              <a:rPr lang="en-US" b="0" dirty="0"/>
              <a:t>same compound the costs will be different even with same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4B2C77A-CDBC-4ECE-AE94-BAA0BD37D800}" type="slidenum">
              <a:rPr lang="en-GB" smtClean="0"/>
              <a:t>9</a:t>
            </a:fld>
            <a:endParaRPr lang="en-GB" dirty="0"/>
          </a:p>
        </p:txBody>
      </p:sp>
    </p:spTree>
    <p:extLst>
      <p:ext uri="{BB962C8B-B14F-4D97-AF65-F5344CB8AC3E}">
        <p14:creationId xmlns:p14="http://schemas.microsoft.com/office/powerpoint/2010/main" val="318497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E5C0B-B73A-4513-8B50-CEC38D89AA3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0800000">
            <a:off x="3961017" y="0"/>
            <a:ext cx="8210997" cy="5920129"/>
          </a:xfrm>
          <a:prstGeom prst="rect">
            <a:avLst/>
          </a:prstGeom>
        </p:spPr>
      </p:pic>
      <p:sp>
        <p:nvSpPr>
          <p:cNvPr id="7" name="Rectangle 6">
            <a:extLst>
              <a:ext uri="{FF2B5EF4-FFF2-40B4-BE49-F238E27FC236}">
                <a16:creationId xmlns:a16="http://schemas.microsoft.com/office/drawing/2014/main" id="{EFBE5D6F-A640-401C-882A-A888090378A2}"/>
              </a:ext>
            </a:extLst>
          </p:cNvPr>
          <p:cNvSpPr/>
          <p:nvPr userDrawn="1"/>
        </p:nvSpPr>
        <p:spPr>
          <a:xfrm>
            <a:off x="1470826" y="0"/>
            <a:ext cx="12172015" cy="6858000"/>
          </a:xfrm>
          <a:prstGeom prst="rect">
            <a:avLst/>
          </a:prstGeom>
          <a:gradFill>
            <a:gsLst>
              <a:gs pos="0">
                <a:schemeClr val="accent1">
                  <a:alpha val="67000"/>
                </a:schemeClr>
              </a:gs>
              <a:gs pos="50000">
                <a:schemeClr val="accent2">
                  <a:alpha val="26000"/>
                </a:schemeClr>
              </a:gs>
              <a:gs pos="100000">
                <a:schemeClr val="accent5">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E3E93F4-86DF-4826-9C21-AAEA4E3ED4F1}"/>
              </a:ext>
            </a:extLst>
          </p:cNvPr>
          <p:cNvSpPr/>
          <p:nvPr userDrawn="1"/>
        </p:nvSpPr>
        <p:spPr>
          <a:xfrm>
            <a:off x="2" y="0"/>
            <a:ext cx="12191999" cy="6858000"/>
          </a:xfrm>
          <a:custGeom>
            <a:avLst/>
            <a:gdLst>
              <a:gd name="connsiteX0" fmla="*/ 9924690 w 12191999"/>
              <a:gd name="connsiteY0" fmla="*/ 4605114 h 6858000"/>
              <a:gd name="connsiteX1" fmla="*/ 9605835 w 12191999"/>
              <a:gd name="connsiteY1" fmla="*/ 5242824 h 6858000"/>
              <a:gd name="connsiteX2" fmla="*/ 9924690 w 12191999"/>
              <a:gd name="connsiteY2" fmla="*/ 5880534 h 6858000"/>
              <a:gd name="connsiteX3" fmla="*/ 10766468 w 12191999"/>
              <a:gd name="connsiteY3" fmla="*/ 5880534 h 6858000"/>
              <a:gd name="connsiteX4" fmla="*/ 11085323 w 12191999"/>
              <a:gd name="connsiteY4" fmla="*/ 5242824 h 6858000"/>
              <a:gd name="connsiteX5" fmla="*/ 10766468 w 12191999"/>
              <a:gd name="connsiteY5" fmla="*/ 4605114 h 6858000"/>
              <a:gd name="connsiteX6" fmla="*/ 7217418 w 12191999"/>
              <a:gd name="connsiteY6" fmla="*/ 3096079 h 6858000"/>
              <a:gd name="connsiteX7" fmla="*/ 6898563 w 12191999"/>
              <a:gd name="connsiteY7" fmla="*/ 3733789 h 6858000"/>
              <a:gd name="connsiteX8" fmla="*/ 7217418 w 12191999"/>
              <a:gd name="connsiteY8" fmla="*/ 4371499 h 6858000"/>
              <a:gd name="connsiteX9" fmla="*/ 8059196 w 12191999"/>
              <a:gd name="connsiteY9" fmla="*/ 4371499 h 6858000"/>
              <a:gd name="connsiteX10" fmla="*/ 8378051 w 12191999"/>
              <a:gd name="connsiteY10" fmla="*/ 3733789 h 6858000"/>
              <a:gd name="connsiteX11" fmla="*/ 8059196 w 12191999"/>
              <a:gd name="connsiteY11" fmla="*/ 3096079 h 6858000"/>
              <a:gd name="connsiteX12" fmla="*/ 8570778 w 12191999"/>
              <a:gd name="connsiteY12" fmla="*/ 2367207 h 6858000"/>
              <a:gd name="connsiteX13" fmla="*/ 8251923 w 12191999"/>
              <a:gd name="connsiteY13" fmla="*/ 3004916 h 6858000"/>
              <a:gd name="connsiteX14" fmla="*/ 8570778 w 12191999"/>
              <a:gd name="connsiteY14" fmla="*/ 3642626 h 6858000"/>
              <a:gd name="connsiteX15" fmla="*/ 9412556 w 12191999"/>
              <a:gd name="connsiteY15" fmla="*/ 3642626 h 6858000"/>
              <a:gd name="connsiteX16" fmla="*/ 9731411 w 12191999"/>
              <a:gd name="connsiteY16" fmla="*/ 3004916 h 6858000"/>
              <a:gd name="connsiteX17" fmla="*/ 9412556 w 12191999"/>
              <a:gd name="connsiteY17" fmla="*/ 2367207 h 6858000"/>
              <a:gd name="connsiteX18" fmla="*/ 9924690 w 12191999"/>
              <a:gd name="connsiteY18" fmla="*/ 1615176 h 6858000"/>
              <a:gd name="connsiteX19" fmla="*/ 9605835 w 12191999"/>
              <a:gd name="connsiteY19" fmla="*/ 2252887 h 6858000"/>
              <a:gd name="connsiteX20" fmla="*/ 9924690 w 12191999"/>
              <a:gd name="connsiteY20" fmla="*/ 2890596 h 6858000"/>
              <a:gd name="connsiteX21" fmla="*/ 10766468 w 12191999"/>
              <a:gd name="connsiteY21" fmla="*/ 2890596 h 6858000"/>
              <a:gd name="connsiteX22" fmla="*/ 11085323 w 12191999"/>
              <a:gd name="connsiteY22" fmla="*/ 2252887 h 6858000"/>
              <a:gd name="connsiteX23" fmla="*/ 10766468 w 12191999"/>
              <a:gd name="connsiteY23" fmla="*/ 1615176 h 6858000"/>
              <a:gd name="connsiteX24" fmla="*/ 5855884 w 12191999"/>
              <a:gd name="connsiteY24" fmla="*/ 865686 h 6858000"/>
              <a:gd name="connsiteX25" fmla="*/ 5537029 w 12191999"/>
              <a:gd name="connsiteY25" fmla="*/ 1503396 h 6858000"/>
              <a:gd name="connsiteX26" fmla="*/ 5855884 w 12191999"/>
              <a:gd name="connsiteY26" fmla="*/ 2141106 h 6858000"/>
              <a:gd name="connsiteX27" fmla="*/ 6697662 w 12191999"/>
              <a:gd name="connsiteY27" fmla="*/ 2141106 h 6858000"/>
              <a:gd name="connsiteX28" fmla="*/ 7016517 w 12191999"/>
              <a:gd name="connsiteY28" fmla="*/ 1503396 h 6858000"/>
              <a:gd name="connsiteX29" fmla="*/ 6697662 w 12191999"/>
              <a:gd name="connsiteY29" fmla="*/ 865686 h 6858000"/>
              <a:gd name="connsiteX30" fmla="*/ 8570778 w 12191999"/>
              <a:gd name="connsiteY30" fmla="*/ 863146 h 6858000"/>
              <a:gd name="connsiteX31" fmla="*/ 8251923 w 12191999"/>
              <a:gd name="connsiteY31" fmla="*/ 1500856 h 6858000"/>
              <a:gd name="connsiteX32" fmla="*/ 8570778 w 12191999"/>
              <a:gd name="connsiteY32" fmla="*/ 2138566 h 6858000"/>
              <a:gd name="connsiteX33" fmla="*/ 9412556 w 12191999"/>
              <a:gd name="connsiteY33" fmla="*/ 2138566 h 6858000"/>
              <a:gd name="connsiteX34" fmla="*/ 9731411 w 12191999"/>
              <a:gd name="connsiteY34" fmla="*/ 1500856 h 6858000"/>
              <a:gd name="connsiteX35" fmla="*/ 9412556 w 12191999"/>
              <a:gd name="connsiteY35" fmla="*/ 863146 h 6858000"/>
              <a:gd name="connsiteX36" fmla="*/ 4509590 w 12191999"/>
              <a:gd name="connsiteY36" fmla="*/ 111136 h 6858000"/>
              <a:gd name="connsiteX37" fmla="*/ 4190736 w 12191999"/>
              <a:gd name="connsiteY37" fmla="*/ 748846 h 6858000"/>
              <a:gd name="connsiteX38" fmla="*/ 4509590 w 12191999"/>
              <a:gd name="connsiteY38" fmla="*/ 1386556 h 6858000"/>
              <a:gd name="connsiteX39" fmla="*/ 5351368 w 12191999"/>
              <a:gd name="connsiteY39" fmla="*/ 1386556 h 6858000"/>
              <a:gd name="connsiteX40" fmla="*/ 5670223 w 12191999"/>
              <a:gd name="connsiteY40" fmla="*/ 748846 h 6858000"/>
              <a:gd name="connsiteX41" fmla="*/ 5351368 w 12191999"/>
              <a:gd name="connsiteY41" fmla="*/ 111136 h 6858000"/>
              <a:gd name="connsiteX42" fmla="*/ 9924690 w 12191999"/>
              <a:gd name="connsiteY42" fmla="*/ 111117 h 6858000"/>
              <a:gd name="connsiteX43" fmla="*/ 9605835 w 12191999"/>
              <a:gd name="connsiteY43" fmla="*/ 748827 h 6858000"/>
              <a:gd name="connsiteX44" fmla="*/ 9924690 w 12191999"/>
              <a:gd name="connsiteY44" fmla="*/ 1386537 h 6858000"/>
              <a:gd name="connsiteX45" fmla="*/ 10766468 w 12191999"/>
              <a:gd name="connsiteY45" fmla="*/ 1386537 h 6858000"/>
              <a:gd name="connsiteX46" fmla="*/ 11085323 w 12191999"/>
              <a:gd name="connsiteY46" fmla="*/ 748827 h 6858000"/>
              <a:gd name="connsiteX47" fmla="*/ 10766468 w 12191999"/>
              <a:gd name="connsiteY47" fmla="*/ 111117 h 6858000"/>
              <a:gd name="connsiteX48" fmla="*/ 7216863 w 12191999"/>
              <a:gd name="connsiteY48" fmla="*/ 111117 h 6858000"/>
              <a:gd name="connsiteX49" fmla="*/ 6898008 w 12191999"/>
              <a:gd name="connsiteY49" fmla="*/ 748827 h 6858000"/>
              <a:gd name="connsiteX50" fmla="*/ 7216863 w 12191999"/>
              <a:gd name="connsiteY50" fmla="*/ 1386537 h 6858000"/>
              <a:gd name="connsiteX51" fmla="*/ 8058641 w 12191999"/>
              <a:gd name="connsiteY51" fmla="*/ 1386537 h 6858000"/>
              <a:gd name="connsiteX52" fmla="*/ 8377496 w 12191999"/>
              <a:gd name="connsiteY52" fmla="*/ 748827 h 6858000"/>
              <a:gd name="connsiteX53" fmla="*/ 8058641 w 12191999"/>
              <a:gd name="connsiteY53" fmla="*/ 111117 h 6858000"/>
              <a:gd name="connsiteX54" fmla="*/ 0 w 12191999"/>
              <a:gd name="connsiteY54" fmla="*/ 0 h 6858000"/>
              <a:gd name="connsiteX55" fmla="*/ 8253525 w 12191999"/>
              <a:gd name="connsiteY55" fmla="*/ 0 h 6858000"/>
              <a:gd name="connsiteX56" fmla="*/ 8570778 w 12191999"/>
              <a:gd name="connsiteY56" fmla="*/ 634507 h 6858000"/>
              <a:gd name="connsiteX57" fmla="*/ 9412556 w 12191999"/>
              <a:gd name="connsiteY57" fmla="*/ 634507 h 6858000"/>
              <a:gd name="connsiteX58" fmla="*/ 9729809 w 12191999"/>
              <a:gd name="connsiteY58" fmla="*/ 0 h 6858000"/>
              <a:gd name="connsiteX59" fmla="*/ 10961353 w 12191999"/>
              <a:gd name="connsiteY59" fmla="*/ 0 h 6858000"/>
              <a:gd name="connsiteX60" fmla="*/ 11278606 w 12191999"/>
              <a:gd name="connsiteY60" fmla="*/ 634507 h 6858000"/>
              <a:gd name="connsiteX61" fmla="*/ 12120384 w 12191999"/>
              <a:gd name="connsiteY61" fmla="*/ 634507 h 6858000"/>
              <a:gd name="connsiteX62" fmla="*/ 12191999 w 12191999"/>
              <a:gd name="connsiteY62" fmla="*/ 491277 h 6858000"/>
              <a:gd name="connsiteX63" fmla="*/ 12191999 w 12191999"/>
              <a:gd name="connsiteY63" fmla="*/ 2510437 h 6858000"/>
              <a:gd name="connsiteX64" fmla="*/ 12120384 w 12191999"/>
              <a:gd name="connsiteY64" fmla="*/ 2367207 h 6858000"/>
              <a:gd name="connsiteX65" fmla="*/ 11278606 w 12191999"/>
              <a:gd name="connsiteY65" fmla="*/ 2367207 h 6858000"/>
              <a:gd name="connsiteX66" fmla="*/ 10959751 w 12191999"/>
              <a:gd name="connsiteY66" fmla="*/ 3004916 h 6858000"/>
              <a:gd name="connsiteX67" fmla="*/ 11278606 w 12191999"/>
              <a:gd name="connsiteY67" fmla="*/ 3642626 h 6858000"/>
              <a:gd name="connsiteX68" fmla="*/ 12120384 w 12191999"/>
              <a:gd name="connsiteY68" fmla="*/ 3642626 h 6858000"/>
              <a:gd name="connsiteX69" fmla="*/ 12191999 w 12191999"/>
              <a:gd name="connsiteY69" fmla="*/ 3499396 h 6858000"/>
              <a:gd name="connsiteX70" fmla="*/ 12191999 w 12191999"/>
              <a:gd name="connsiteY70" fmla="*/ 4014495 h 6858000"/>
              <a:gd name="connsiteX71" fmla="*/ 12120384 w 12191999"/>
              <a:gd name="connsiteY71" fmla="*/ 3871265 h 6858000"/>
              <a:gd name="connsiteX72" fmla="*/ 11278606 w 12191999"/>
              <a:gd name="connsiteY72" fmla="*/ 3871265 h 6858000"/>
              <a:gd name="connsiteX73" fmla="*/ 10959751 w 12191999"/>
              <a:gd name="connsiteY73" fmla="*/ 4508975 h 6858000"/>
              <a:gd name="connsiteX74" fmla="*/ 11278606 w 12191999"/>
              <a:gd name="connsiteY74" fmla="*/ 5146685 h 6858000"/>
              <a:gd name="connsiteX75" fmla="*/ 12120384 w 12191999"/>
              <a:gd name="connsiteY75" fmla="*/ 5146685 h 6858000"/>
              <a:gd name="connsiteX76" fmla="*/ 12191999 w 12191999"/>
              <a:gd name="connsiteY76" fmla="*/ 5003455 h 6858000"/>
              <a:gd name="connsiteX77" fmla="*/ 12191999 w 12191999"/>
              <a:gd name="connsiteY77" fmla="*/ 6858000 h 6858000"/>
              <a:gd name="connsiteX78" fmla="*/ 0 w 12191999"/>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1999" h="6858000">
                <a:moveTo>
                  <a:pt x="9924690" y="4605114"/>
                </a:moveTo>
                <a:lnTo>
                  <a:pt x="9605835" y="5242824"/>
                </a:lnTo>
                <a:lnTo>
                  <a:pt x="9924690" y="5880534"/>
                </a:lnTo>
                <a:lnTo>
                  <a:pt x="10766468" y="5880534"/>
                </a:lnTo>
                <a:lnTo>
                  <a:pt x="11085323" y="5242824"/>
                </a:lnTo>
                <a:lnTo>
                  <a:pt x="10766468" y="4605114"/>
                </a:lnTo>
                <a:close/>
                <a:moveTo>
                  <a:pt x="7217418" y="3096079"/>
                </a:moveTo>
                <a:lnTo>
                  <a:pt x="6898563" y="3733789"/>
                </a:lnTo>
                <a:lnTo>
                  <a:pt x="7217418" y="4371499"/>
                </a:lnTo>
                <a:lnTo>
                  <a:pt x="8059196" y="4371499"/>
                </a:lnTo>
                <a:lnTo>
                  <a:pt x="8378051" y="3733789"/>
                </a:lnTo>
                <a:lnTo>
                  <a:pt x="8059196" y="3096079"/>
                </a:lnTo>
                <a:close/>
                <a:moveTo>
                  <a:pt x="8570778" y="2367207"/>
                </a:moveTo>
                <a:lnTo>
                  <a:pt x="8251923" y="3004916"/>
                </a:lnTo>
                <a:lnTo>
                  <a:pt x="8570778" y="3642626"/>
                </a:lnTo>
                <a:lnTo>
                  <a:pt x="9412556" y="3642626"/>
                </a:lnTo>
                <a:lnTo>
                  <a:pt x="9731411" y="3004916"/>
                </a:lnTo>
                <a:lnTo>
                  <a:pt x="9412556" y="2367207"/>
                </a:lnTo>
                <a:close/>
                <a:moveTo>
                  <a:pt x="9924690" y="1615176"/>
                </a:moveTo>
                <a:lnTo>
                  <a:pt x="9605835" y="2252887"/>
                </a:lnTo>
                <a:lnTo>
                  <a:pt x="9924690" y="2890596"/>
                </a:lnTo>
                <a:lnTo>
                  <a:pt x="10766468" y="2890596"/>
                </a:lnTo>
                <a:lnTo>
                  <a:pt x="11085323" y="2252887"/>
                </a:lnTo>
                <a:lnTo>
                  <a:pt x="10766468" y="1615176"/>
                </a:lnTo>
                <a:close/>
                <a:moveTo>
                  <a:pt x="5855884" y="865686"/>
                </a:moveTo>
                <a:lnTo>
                  <a:pt x="5537029" y="1503396"/>
                </a:lnTo>
                <a:lnTo>
                  <a:pt x="5855884" y="2141106"/>
                </a:lnTo>
                <a:lnTo>
                  <a:pt x="6697662" y="2141106"/>
                </a:lnTo>
                <a:lnTo>
                  <a:pt x="7016517" y="1503396"/>
                </a:lnTo>
                <a:lnTo>
                  <a:pt x="6697662" y="865686"/>
                </a:lnTo>
                <a:close/>
                <a:moveTo>
                  <a:pt x="8570778" y="863146"/>
                </a:moveTo>
                <a:lnTo>
                  <a:pt x="8251923" y="1500856"/>
                </a:lnTo>
                <a:lnTo>
                  <a:pt x="8570778" y="2138566"/>
                </a:lnTo>
                <a:lnTo>
                  <a:pt x="9412556" y="2138566"/>
                </a:lnTo>
                <a:lnTo>
                  <a:pt x="9731411" y="1500856"/>
                </a:lnTo>
                <a:lnTo>
                  <a:pt x="9412556" y="863146"/>
                </a:lnTo>
                <a:close/>
                <a:moveTo>
                  <a:pt x="4509590" y="111136"/>
                </a:moveTo>
                <a:lnTo>
                  <a:pt x="4190736" y="748846"/>
                </a:lnTo>
                <a:lnTo>
                  <a:pt x="4509590" y="1386556"/>
                </a:lnTo>
                <a:lnTo>
                  <a:pt x="5351368" y="1386556"/>
                </a:lnTo>
                <a:lnTo>
                  <a:pt x="5670223" y="748846"/>
                </a:lnTo>
                <a:lnTo>
                  <a:pt x="5351368" y="111136"/>
                </a:lnTo>
                <a:close/>
                <a:moveTo>
                  <a:pt x="9924690" y="111117"/>
                </a:moveTo>
                <a:lnTo>
                  <a:pt x="9605835" y="748827"/>
                </a:lnTo>
                <a:lnTo>
                  <a:pt x="9924690" y="1386537"/>
                </a:lnTo>
                <a:lnTo>
                  <a:pt x="10766468" y="1386537"/>
                </a:lnTo>
                <a:lnTo>
                  <a:pt x="11085323" y="748827"/>
                </a:lnTo>
                <a:lnTo>
                  <a:pt x="10766468" y="111117"/>
                </a:lnTo>
                <a:close/>
                <a:moveTo>
                  <a:pt x="7216863" y="111117"/>
                </a:moveTo>
                <a:lnTo>
                  <a:pt x="6898008" y="748827"/>
                </a:lnTo>
                <a:lnTo>
                  <a:pt x="7216863" y="1386537"/>
                </a:lnTo>
                <a:lnTo>
                  <a:pt x="8058641" y="1386537"/>
                </a:lnTo>
                <a:lnTo>
                  <a:pt x="8377496" y="748827"/>
                </a:lnTo>
                <a:lnTo>
                  <a:pt x="8058641" y="111117"/>
                </a:lnTo>
                <a:close/>
                <a:moveTo>
                  <a:pt x="0" y="0"/>
                </a:moveTo>
                <a:lnTo>
                  <a:pt x="8253525" y="0"/>
                </a:lnTo>
                <a:lnTo>
                  <a:pt x="8570778" y="634507"/>
                </a:lnTo>
                <a:lnTo>
                  <a:pt x="9412556" y="634507"/>
                </a:lnTo>
                <a:lnTo>
                  <a:pt x="9729809" y="0"/>
                </a:lnTo>
                <a:lnTo>
                  <a:pt x="10961353" y="0"/>
                </a:lnTo>
                <a:lnTo>
                  <a:pt x="11278606" y="634507"/>
                </a:lnTo>
                <a:lnTo>
                  <a:pt x="12120384" y="634507"/>
                </a:lnTo>
                <a:lnTo>
                  <a:pt x="12191999" y="491277"/>
                </a:lnTo>
                <a:lnTo>
                  <a:pt x="12191999" y="2510437"/>
                </a:lnTo>
                <a:lnTo>
                  <a:pt x="12120384" y="2367207"/>
                </a:lnTo>
                <a:lnTo>
                  <a:pt x="11278606" y="2367207"/>
                </a:lnTo>
                <a:lnTo>
                  <a:pt x="10959751" y="3004916"/>
                </a:lnTo>
                <a:lnTo>
                  <a:pt x="11278606" y="3642626"/>
                </a:lnTo>
                <a:lnTo>
                  <a:pt x="12120384" y="3642626"/>
                </a:lnTo>
                <a:lnTo>
                  <a:pt x="12191999" y="3499396"/>
                </a:lnTo>
                <a:lnTo>
                  <a:pt x="12191999" y="4014495"/>
                </a:lnTo>
                <a:lnTo>
                  <a:pt x="12120384" y="3871265"/>
                </a:lnTo>
                <a:lnTo>
                  <a:pt x="11278606" y="3871265"/>
                </a:lnTo>
                <a:lnTo>
                  <a:pt x="10959751" y="4508975"/>
                </a:lnTo>
                <a:lnTo>
                  <a:pt x="11278606" y="5146685"/>
                </a:lnTo>
                <a:lnTo>
                  <a:pt x="12120384" y="5146685"/>
                </a:lnTo>
                <a:lnTo>
                  <a:pt x="12191999" y="5003455"/>
                </a:lnTo>
                <a:lnTo>
                  <a:pt x="12191999"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2" name="Hexagon 21">
            <a:extLst>
              <a:ext uri="{FF2B5EF4-FFF2-40B4-BE49-F238E27FC236}">
                <a16:creationId xmlns:a16="http://schemas.microsoft.com/office/drawing/2014/main" id="{43F2CE7A-CBE9-4D99-8383-3F861CAB2C8D}"/>
              </a:ext>
            </a:extLst>
          </p:cNvPr>
          <p:cNvSpPr/>
          <p:nvPr userDrawn="1"/>
        </p:nvSpPr>
        <p:spPr>
          <a:xfrm>
            <a:off x="10963438" y="863146"/>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Hexagon 22">
            <a:extLst>
              <a:ext uri="{FF2B5EF4-FFF2-40B4-BE49-F238E27FC236}">
                <a16:creationId xmlns:a16="http://schemas.microsoft.com/office/drawing/2014/main" id="{4DE44C83-1E3C-4225-AC44-CA434BB80BE2}"/>
              </a:ext>
            </a:extLst>
          </p:cNvPr>
          <p:cNvSpPr/>
          <p:nvPr userDrawn="1"/>
        </p:nvSpPr>
        <p:spPr>
          <a:xfrm>
            <a:off x="5535314" y="-637710"/>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Hexagon 23">
            <a:extLst>
              <a:ext uri="{FF2B5EF4-FFF2-40B4-BE49-F238E27FC236}">
                <a16:creationId xmlns:a16="http://schemas.microsoft.com/office/drawing/2014/main" id="{F3AE1F78-7EB7-48F0-A97D-3BAC5AAB49EE}"/>
              </a:ext>
            </a:extLst>
          </p:cNvPr>
          <p:cNvSpPr/>
          <p:nvPr userDrawn="1"/>
        </p:nvSpPr>
        <p:spPr>
          <a:xfrm>
            <a:off x="5535314"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Hexagon 24">
            <a:extLst>
              <a:ext uri="{FF2B5EF4-FFF2-40B4-BE49-F238E27FC236}">
                <a16:creationId xmlns:a16="http://schemas.microsoft.com/office/drawing/2014/main" id="{334C7B1F-AA08-4447-8B1B-AA86B3CB0C2F}"/>
              </a:ext>
            </a:extLst>
          </p:cNvPr>
          <p:cNvSpPr/>
          <p:nvPr userDrawn="1"/>
        </p:nvSpPr>
        <p:spPr>
          <a:xfrm>
            <a:off x="8247815"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Hexagon 25">
            <a:extLst>
              <a:ext uri="{FF2B5EF4-FFF2-40B4-BE49-F238E27FC236}">
                <a16:creationId xmlns:a16="http://schemas.microsoft.com/office/drawing/2014/main" id="{AE456920-809D-4D58-AA2A-CD2387DA9571}"/>
              </a:ext>
            </a:extLst>
          </p:cNvPr>
          <p:cNvSpPr/>
          <p:nvPr userDrawn="1"/>
        </p:nvSpPr>
        <p:spPr>
          <a:xfrm>
            <a:off x="10963438" y="5372384"/>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A6E3DD72-5B3A-4F8B-913F-BA8577901CBD}"/>
              </a:ext>
            </a:extLst>
          </p:cNvPr>
          <p:cNvCxnSpPr>
            <a:cxnSpLocks/>
          </p:cNvCxnSpPr>
          <p:nvPr userDrawn="1"/>
        </p:nvCxnSpPr>
        <p:spPr>
          <a:xfrm>
            <a:off x="755780" y="2567231"/>
            <a:ext cx="33030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428B1F75-B271-4835-AA60-B01A27018213}"/>
              </a:ext>
            </a:extLst>
          </p:cNvPr>
          <p:cNvGrpSpPr/>
          <p:nvPr userDrawn="1"/>
        </p:nvGrpSpPr>
        <p:grpSpPr>
          <a:xfrm>
            <a:off x="609600" y="869276"/>
            <a:ext cx="1882809" cy="1431938"/>
            <a:chOff x="609600" y="869276"/>
            <a:chExt cx="1882809" cy="1431938"/>
          </a:xfrm>
        </p:grpSpPr>
        <p:pic>
          <p:nvPicPr>
            <p:cNvPr id="30" name="Picture 2" descr="http://www.wcgclinical.com/wp-content/uploads/2013/12/WCG-LOGO-retina.png">
              <a:extLst>
                <a:ext uri="{FF2B5EF4-FFF2-40B4-BE49-F238E27FC236}">
                  <a16:creationId xmlns:a16="http://schemas.microsoft.com/office/drawing/2014/main" id="{277F679F-8184-4C10-8E4A-A443A8391928}"/>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wcgclinical.com/wp-content/uploads/2013/12/WCG-LOGO-retina.png">
              <a:extLst>
                <a:ext uri="{FF2B5EF4-FFF2-40B4-BE49-F238E27FC236}">
                  <a16:creationId xmlns:a16="http://schemas.microsoft.com/office/drawing/2014/main" id="{40B36767-C4B2-410F-B622-6FF3407D08D0}"/>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itle 1">
            <a:extLst>
              <a:ext uri="{FF2B5EF4-FFF2-40B4-BE49-F238E27FC236}">
                <a16:creationId xmlns:a16="http://schemas.microsoft.com/office/drawing/2014/main" id="{BD1D783C-BA34-48C0-A9DD-FC86DB1F8223}"/>
              </a:ext>
            </a:extLst>
          </p:cNvPr>
          <p:cNvSpPr>
            <a:spLocks noGrp="1"/>
          </p:cNvSpPr>
          <p:nvPr>
            <p:ph type="ctrTitle"/>
          </p:nvPr>
        </p:nvSpPr>
        <p:spPr>
          <a:xfrm>
            <a:off x="60960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tx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3" name="Subtitle 2">
            <a:extLst>
              <a:ext uri="{FF2B5EF4-FFF2-40B4-BE49-F238E27FC236}">
                <a16:creationId xmlns:a16="http://schemas.microsoft.com/office/drawing/2014/main" id="{58E80048-0828-4344-A32D-C96F378F624A}"/>
              </a:ext>
            </a:extLst>
          </p:cNvPr>
          <p:cNvSpPr>
            <a:spLocks noGrp="1"/>
          </p:cNvSpPr>
          <p:nvPr>
            <p:ph type="subTitle" idx="1"/>
          </p:nvPr>
        </p:nvSpPr>
        <p:spPr>
          <a:xfrm>
            <a:off x="60960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tx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13393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4887925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025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83021823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48300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25450821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1950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4728518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90923313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34436713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8064851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9827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94544837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591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0283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2889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073988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2910372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61287088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57895145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78078144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9752756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exagons">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870E5BB-B329-437D-9A7E-EEC287243A6B}"/>
              </a:ext>
            </a:extLst>
          </p:cNvPr>
          <p:cNvSpPr/>
          <p:nvPr userDrawn="1"/>
        </p:nvSpPr>
        <p:spPr>
          <a:xfrm>
            <a:off x="7161289" y="498465"/>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Rectangle 3">
            <a:extLst>
              <a:ext uri="{FF2B5EF4-FFF2-40B4-BE49-F238E27FC236}">
                <a16:creationId xmlns:a16="http://schemas.microsoft.com/office/drawing/2014/main" id="{20EBBF24-FCAE-45A5-8D87-15998EDC61AD}"/>
              </a:ext>
            </a:extLst>
          </p:cNvPr>
          <p:cNvSpPr/>
          <p:nvPr userDrawn="1"/>
        </p:nvSpPr>
        <p:spPr>
          <a:xfrm>
            <a:off x="1" y="498465"/>
            <a:ext cx="12192000" cy="63595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1C1117E-EA0E-4828-B5B7-BBBE99AA7DBA}"/>
              </a:ext>
            </a:extLst>
          </p:cNvPr>
          <p:cNvSpPr>
            <a:spLocks noGrp="1"/>
          </p:cNvSpPr>
          <p:nvPr>
            <p:ph type="title"/>
          </p:nvPr>
        </p:nvSpPr>
        <p:spPr>
          <a:xfrm>
            <a:off x="323833" y="187047"/>
            <a:ext cx="11475336" cy="485774"/>
          </a:xfrm>
        </p:spPr>
        <p:txBody>
          <a:bodyP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sp>
        <p:nvSpPr>
          <p:cNvPr id="39"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8571617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5962615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12695696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6559986"/>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13236036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3801206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1875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8152-905A-5D42-AA2E-25181B384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0D280D-9D46-BF42-9CA0-640F04FE44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0BFE9-1975-4C4E-8BDE-5D2D4552BF32}"/>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FCA6049A-CA21-994C-83A0-58E3A456087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74C2ED8-8381-AC46-BB09-D61F16BCA360}"/>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747199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8956-417F-AB4E-B295-97F51620F1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D136A-EA1B-764E-B7F5-75479306E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156BC-B889-AF42-97C0-12DACD7C500D}"/>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49B6BB37-130A-7349-AB13-D4B6B30A1BD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7E30AF3-5BE5-DB4B-8ADB-2923F15A83EF}"/>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57250163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C96A-9368-EB43-B2E9-38C2E278E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2A1D1-607C-FB40-A661-B453685C7B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2ECDD-B529-D245-A350-1FC18A5B3844}"/>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3E545B00-4364-0049-8F24-91282B726C5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D614F5E-62EA-AA4A-BE76-3BEDCC56E8BF}"/>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58843154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C209-AD72-5247-85B5-A3BD6BEC91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CA0A9-A62D-7642-97F5-2CFCC204F8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031E65-867A-E24A-82C8-B3F3EAD63E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632B9-4754-3241-8D58-A87D8408A4D0}"/>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3A550D68-902F-2F4D-B9DB-873B8F37031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DCCB7C71-0703-4848-9F90-315659D79F60}"/>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27010252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new content">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FB1B816-C0EE-4BA3-9B50-668B2469DEA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7201"/>
            <a:ext cx="12191998" cy="6955201"/>
          </a:xfrm>
          <a:prstGeom prst="rect">
            <a:avLst/>
          </a:prstGeom>
        </p:spPr>
      </p:pic>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Arrow: Chevron 25">
            <a:extLst>
              <a:ext uri="{FF2B5EF4-FFF2-40B4-BE49-F238E27FC236}">
                <a16:creationId xmlns:a16="http://schemas.microsoft.com/office/drawing/2014/main" id="{F9CB77A8-B7F0-4918-8C2F-F56077EF4DC3}"/>
              </a:ext>
            </a:extLst>
          </p:cNvPr>
          <p:cNvSpPr/>
          <p:nvPr userDrawn="1"/>
        </p:nvSpPr>
        <p:spPr>
          <a:xfrm>
            <a:off x="1935588" y="859869"/>
            <a:ext cx="12116102" cy="6009028"/>
          </a:xfrm>
          <a:prstGeom prst="chevron">
            <a:avLst>
              <a:gd name="adj" fmla="val 25130"/>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Hexagon 36">
            <a:extLst>
              <a:ext uri="{FF2B5EF4-FFF2-40B4-BE49-F238E27FC236}">
                <a16:creationId xmlns:a16="http://schemas.microsoft.com/office/drawing/2014/main" id="{CD47E0CF-367A-4A22-A039-E9940C7F463F}"/>
              </a:ext>
            </a:extLst>
          </p:cNvPr>
          <p:cNvSpPr/>
          <p:nvPr/>
        </p:nvSpPr>
        <p:spPr>
          <a:xfrm>
            <a:off x="-3749409" y="859869"/>
            <a:ext cx="7200102" cy="6009028"/>
          </a:xfrm>
          <a:prstGeom prst="hexagon">
            <a:avLst/>
          </a:pr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4890BF68-C200-4E56-9F08-F99B97963822}"/>
              </a:ext>
            </a:extLst>
          </p:cNvPr>
          <p:cNvSpPr/>
          <p:nvPr userDrawn="1"/>
        </p:nvSpPr>
        <p:spPr>
          <a:xfrm>
            <a:off x="0" y="-97201"/>
            <a:ext cx="12192000" cy="95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01AF02AA-4BFA-412F-9D96-0F4739F0DA88}"/>
              </a:ext>
            </a:extLst>
          </p:cNvPr>
          <p:cNvSpPr/>
          <p:nvPr userDrawn="1"/>
        </p:nvSpPr>
        <p:spPr>
          <a:xfrm flipH="1">
            <a:off x="12192000" y="-514350"/>
            <a:ext cx="2731968"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0503F13F-B348-47FB-9E68-969795915886}"/>
              </a:ext>
            </a:extLst>
          </p:cNvPr>
          <p:cNvSpPr/>
          <p:nvPr userDrawn="1"/>
        </p:nvSpPr>
        <p:spPr>
          <a:xfrm>
            <a:off x="-4116979" y="-514350"/>
            <a:ext cx="4116979"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4020216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9529-0B40-1349-8261-3286F0138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0AEE1F-A912-1C4D-8DCA-DCA9FBB7A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D188AE-77E8-E441-A6C3-733572D393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2C413-F996-354E-9220-F301AC431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9FA362-3CC0-1449-A242-A8AC65208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A6BB5E-1CBC-7F4E-9C1B-ACDFCBB0C9DF}"/>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E83EF6B3-36A8-8149-BE4F-07D57BB6F5E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E5D4AA-1174-2C4B-96EA-342252393053}"/>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4034684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7E2B-ACF4-8246-AF13-9B467D8D4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BE319C-A961-E74A-9C9C-C6BDB237D498}"/>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B7C24AC9-BF7F-9346-80EA-DB3C2CDA868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B18057F-DE1B-C541-BFCB-8E7AE66BF76C}"/>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95844324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33699-A02E-744D-84D7-2B4F5418515E}"/>
              </a:ext>
            </a:extLst>
          </p:cNvPr>
          <p:cNvSpPr>
            <a:spLocks noGrp="1"/>
          </p:cNvSpPr>
          <p:nvPr>
            <p:ph type="dt" sz="half" idx="10"/>
          </p:nvPr>
        </p:nvSpPr>
        <p:spPr/>
        <p:txBody>
          <a:bodyPr/>
          <a:lstStyle/>
          <a:p>
            <a:endParaRPr lang="en-GB" dirty="0"/>
          </a:p>
        </p:txBody>
      </p:sp>
      <p:sp>
        <p:nvSpPr>
          <p:cNvPr id="3" name="Footer Placeholder 2">
            <a:extLst>
              <a:ext uri="{FF2B5EF4-FFF2-40B4-BE49-F238E27FC236}">
                <a16:creationId xmlns:a16="http://schemas.microsoft.com/office/drawing/2014/main" id="{BDE020F4-EE50-7B4D-B399-4A274123DAEB}"/>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018FD90-47F8-F54F-83B5-0960485C5FD4}"/>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5515105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C3A-A6F6-7B42-9BF6-C3AF675C8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AB25B-4524-FA44-84DE-D0415B25A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263E3F-1C48-1145-AC8A-11DD8B38D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494C7-5276-0240-94EC-4F269BE89D33}"/>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B9E5BC87-1E28-1F4C-80FB-4ECC7A10F47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EF4BF5B-F2C5-C541-95CC-6DCDD7217B8D}"/>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16558275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D8CE-4A76-7047-BA89-DBFCED69F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44F4E-29D4-C248-9AF5-5EB08E0A2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2A44032-2EE7-EF4F-9252-3A5C70650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BE313-A331-054D-A656-6AEE51A22781}"/>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30F147B2-9CFB-DA4A-B09A-1BE8DB4AD90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07794D1-D6EE-1640-A594-9E25B40ECD9A}"/>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33319341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FC61-C44B-4544-96F1-761F1F7537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000A59-6B84-0347-B25B-FA6117311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D3A4D-61EC-B349-8638-D68AC04D509C}"/>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979937B1-B08D-4443-B334-EE7D369792C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3F06B74-F346-3C42-992C-D831FF083E25}"/>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33599926"/>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FF445-9816-6445-807D-0D5582C6BE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830D54-298D-3D47-9F90-1F56FB19F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362E5-4274-E841-AB43-2200A52900B7}"/>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0720ED7E-DD8B-144D-8E0F-066220694E5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12BE4ED-BEFC-DF45-909C-544D536AA5E4}"/>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41746148"/>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3989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71356901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6647736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A0B86AE-2F2F-4974-94A2-181957096EF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1100"/>
          <a:stretch/>
        </p:blipFill>
        <p:spPr>
          <a:xfrm rot="10800000">
            <a:off x="-3" y="-101600"/>
            <a:ext cx="12192001" cy="6959599"/>
          </a:xfrm>
          <a:prstGeom prst="rect">
            <a:avLst/>
          </a:prstGeom>
        </p:spPr>
      </p:pic>
      <p:sp>
        <p:nvSpPr>
          <p:cNvPr id="35" name="Freeform: Shape 34">
            <a:extLst>
              <a:ext uri="{FF2B5EF4-FFF2-40B4-BE49-F238E27FC236}">
                <a16:creationId xmlns:a16="http://schemas.microsoft.com/office/drawing/2014/main" id="{6A3CE786-251A-46C0-BBBB-556A0495F523}"/>
              </a:ext>
            </a:extLst>
          </p:cNvPr>
          <p:cNvSpPr/>
          <p:nvPr userDrawn="1"/>
        </p:nvSpPr>
        <p:spPr>
          <a:xfrm>
            <a:off x="1008044" y="0"/>
            <a:ext cx="10143694" cy="6858000"/>
          </a:xfrm>
          <a:custGeom>
            <a:avLst/>
            <a:gdLst>
              <a:gd name="connsiteX0" fmla="*/ 1840821 w 10111473"/>
              <a:gd name="connsiteY0" fmla="*/ 0 h 6858000"/>
              <a:gd name="connsiteX1" fmla="*/ 8270652 w 10111473"/>
              <a:gd name="connsiteY1" fmla="*/ 0 h 6858000"/>
              <a:gd name="connsiteX2" fmla="*/ 10111473 w 10111473"/>
              <a:gd name="connsiteY2" fmla="*/ 3681640 h 6858000"/>
              <a:gd name="connsiteX3" fmla="*/ 8523292 w 10111473"/>
              <a:gd name="connsiteY3" fmla="*/ 6858000 h 6858000"/>
              <a:gd name="connsiteX4" fmla="*/ 1588181 w 10111473"/>
              <a:gd name="connsiteY4" fmla="*/ 6858000 h 6858000"/>
              <a:gd name="connsiteX5" fmla="*/ 0 w 10111473"/>
              <a:gd name="connsiteY5" fmla="*/ 36816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473" h="6858000">
                <a:moveTo>
                  <a:pt x="1840821" y="0"/>
                </a:moveTo>
                <a:lnTo>
                  <a:pt x="8270652" y="0"/>
                </a:lnTo>
                <a:lnTo>
                  <a:pt x="10111473" y="3681640"/>
                </a:lnTo>
                <a:lnTo>
                  <a:pt x="8523292" y="6858000"/>
                </a:lnTo>
                <a:lnTo>
                  <a:pt x="1588181" y="6858000"/>
                </a:lnTo>
                <a:lnTo>
                  <a:pt x="0" y="3681640"/>
                </a:lnTo>
                <a:close/>
              </a:path>
            </a:pathLst>
          </a:cu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1" name="Freeform: Shape 30">
            <a:extLst>
              <a:ext uri="{FF2B5EF4-FFF2-40B4-BE49-F238E27FC236}">
                <a16:creationId xmlns:a16="http://schemas.microsoft.com/office/drawing/2014/main" id="{801AE2C0-A897-4784-92AC-877E548C8E4C}"/>
              </a:ext>
            </a:extLst>
          </p:cNvPr>
          <p:cNvSpPr/>
          <p:nvPr userDrawn="1"/>
        </p:nvSpPr>
        <p:spPr>
          <a:xfrm>
            <a:off x="0" y="-63754"/>
            <a:ext cx="2932112" cy="6921753"/>
          </a:xfrm>
          <a:custGeom>
            <a:avLst/>
            <a:gdLst>
              <a:gd name="connsiteX0" fmla="*/ 0 w 2932112"/>
              <a:gd name="connsiteY0" fmla="*/ 0 h 6921753"/>
              <a:gd name="connsiteX1" fmla="*/ 2932112 w 2932112"/>
              <a:gd name="connsiteY1" fmla="*/ 0 h 6921753"/>
              <a:gd name="connsiteX2" fmla="*/ 1055689 w 2932112"/>
              <a:gd name="connsiteY2" fmla="*/ 3752843 h 6921753"/>
              <a:gd name="connsiteX3" fmla="*/ 2640145 w 2932112"/>
              <a:gd name="connsiteY3" fmla="*/ 6921753 h 6921753"/>
              <a:gd name="connsiteX4" fmla="*/ 0 w 2932112"/>
              <a:gd name="connsiteY4" fmla="*/ 692175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12" h="6921753">
                <a:moveTo>
                  <a:pt x="0" y="0"/>
                </a:moveTo>
                <a:lnTo>
                  <a:pt x="2932112" y="0"/>
                </a:lnTo>
                <a:lnTo>
                  <a:pt x="1055689" y="3752843"/>
                </a:lnTo>
                <a:lnTo>
                  <a:pt x="2640145" y="6921753"/>
                </a:lnTo>
                <a:lnTo>
                  <a:pt x="0" y="692175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3" name="Freeform: Shape 32">
            <a:extLst>
              <a:ext uri="{FF2B5EF4-FFF2-40B4-BE49-F238E27FC236}">
                <a16:creationId xmlns:a16="http://schemas.microsoft.com/office/drawing/2014/main" id="{5A321863-2B32-4F6F-80F8-0B7CB1B8F77F}"/>
              </a:ext>
            </a:extLst>
          </p:cNvPr>
          <p:cNvSpPr/>
          <p:nvPr userDrawn="1"/>
        </p:nvSpPr>
        <p:spPr>
          <a:xfrm>
            <a:off x="9274404" y="-63754"/>
            <a:ext cx="2917596" cy="6921754"/>
          </a:xfrm>
          <a:custGeom>
            <a:avLst/>
            <a:gdLst>
              <a:gd name="connsiteX0" fmla="*/ 0 w 2917596"/>
              <a:gd name="connsiteY0" fmla="*/ 0 h 6921753"/>
              <a:gd name="connsiteX1" fmla="*/ 2917596 w 2917596"/>
              <a:gd name="connsiteY1" fmla="*/ 0 h 6921753"/>
              <a:gd name="connsiteX2" fmla="*/ 2917596 w 2917596"/>
              <a:gd name="connsiteY2" fmla="*/ 6921753 h 6921753"/>
              <a:gd name="connsiteX3" fmla="*/ 291967 w 2917596"/>
              <a:gd name="connsiteY3" fmla="*/ 6921753 h 6921753"/>
              <a:gd name="connsiteX4" fmla="*/ 1876423 w 2917596"/>
              <a:gd name="connsiteY4" fmla="*/ 375284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596" h="6921753">
                <a:moveTo>
                  <a:pt x="0" y="0"/>
                </a:moveTo>
                <a:lnTo>
                  <a:pt x="2917596" y="0"/>
                </a:lnTo>
                <a:lnTo>
                  <a:pt x="2917596" y="6921753"/>
                </a:lnTo>
                <a:lnTo>
                  <a:pt x="291967" y="6921753"/>
                </a:lnTo>
                <a:lnTo>
                  <a:pt x="1876423" y="375284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F11B312F-FC9F-441B-B387-04BCBB44C2E8}"/>
              </a:ext>
            </a:extLst>
          </p:cNvPr>
          <p:cNvSpPr>
            <a:spLocks noGrp="1"/>
          </p:cNvSpPr>
          <p:nvPr userDrawn="1">
            <p:ph type="ctrTitle"/>
          </p:nvPr>
        </p:nvSpPr>
        <p:spPr>
          <a:xfrm>
            <a:off x="177165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bg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EE6CE29-DC8A-4691-949E-8B69138B6914}"/>
              </a:ext>
            </a:extLst>
          </p:cNvPr>
          <p:cNvSpPr>
            <a:spLocks noGrp="1"/>
          </p:cNvSpPr>
          <p:nvPr userDrawn="1">
            <p:ph type="subTitle" idx="1"/>
          </p:nvPr>
        </p:nvSpPr>
        <p:spPr>
          <a:xfrm>
            <a:off x="177165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bg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cxnSp>
        <p:nvCxnSpPr>
          <p:cNvPr id="37" name="Straight Connector 36">
            <a:extLst>
              <a:ext uri="{FF2B5EF4-FFF2-40B4-BE49-F238E27FC236}">
                <a16:creationId xmlns:a16="http://schemas.microsoft.com/office/drawing/2014/main" id="{6759954C-7EB4-40EF-B0EE-5606018018F6}"/>
              </a:ext>
            </a:extLst>
          </p:cNvPr>
          <p:cNvCxnSpPr/>
          <p:nvPr userDrawn="1"/>
        </p:nvCxnSpPr>
        <p:spPr>
          <a:xfrm>
            <a:off x="1771650" y="3726180"/>
            <a:ext cx="7829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501542A-CC9F-4C00-89B0-D2829CB2711A}"/>
              </a:ext>
            </a:extLst>
          </p:cNvPr>
          <p:cNvSpPr/>
          <p:nvPr userDrawn="1"/>
        </p:nvSpPr>
        <p:spPr>
          <a:xfrm>
            <a:off x="-2" y="-101602"/>
            <a:ext cx="12192002" cy="6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9" name="Straight Connector 38">
            <a:extLst>
              <a:ext uri="{FF2B5EF4-FFF2-40B4-BE49-F238E27FC236}">
                <a16:creationId xmlns:a16="http://schemas.microsoft.com/office/drawing/2014/main" id="{2EDBBF05-9417-4369-BAA5-9C766C4E78F4}"/>
              </a:ext>
            </a:extLst>
          </p:cNvPr>
          <p:cNvCxnSpPr/>
          <p:nvPr userDrawn="1"/>
        </p:nvCxnSpPr>
        <p:spPr>
          <a:xfrm>
            <a:off x="0" y="571557"/>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4239333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567418953"/>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256597953"/>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2675223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3592234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123726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800630650"/>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72519930"/>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4992246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24807529"/>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4025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8821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027578"/>
      </p:ext>
    </p:extLst>
  </p:cSld>
  <p:clrMapOvr>
    <a:masterClrMapping/>
  </p:clrMapOvr>
  <p:extLst mod="1">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8951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204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2663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225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5.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6A5EA-7658-42F4-B79A-E51C8DDAE5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31117D-1A35-482E-B49C-84AC1141B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E45AF5-7AB4-445A-8195-E5C634EDE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CD7FB313-5DBA-45CF-84D3-282F5C712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29782"/>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6" r:id="rId3"/>
    <p:sldLayoutId id="2147483658" r:id="rId4"/>
    <p:sldLayoutId id="2147483657" r:id="rId5"/>
    <p:sldLayoutId id="2147483698" r:id="rId6"/>
    <p:sldLayoutId id="2147484044" r:id="rId7"/>
    <p:sldLayoutId id="2147484293" r:id="rId8"/>
    <p:sldLayoutId id="214748431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162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927" r:id="rId13"/>
    <p:sldLayoutId id="214748395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03531756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5D5C4-47CB-5F46-8B47-36BD1DDA8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FE370-22CC-D448-854E-26C7122A8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21E6A-E2EE-F847-BCE6-2AA251E62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861019EE-2437-3649-A239-2ED4DEA9B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440F94E-E2C3-424E-8F86-4278FE844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2155403259"/>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4001451741"/>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24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5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7.jpe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0.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50.png"/><Relationship Id="rId4" Type="http://schemas.openxmlformats.org/officeDocument/2006/relationships/diagramLayout" Target="../diagrams/layout9.xml"/><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53.tiff"/><Relationship Id="rId4" Type="http://schemas.openxmlformats.org/officeDocument/2006/relationships/image" Target="../media/image52.sv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54.png"/><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beales@epharmasolution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White Square">
            <a:extLst>
              <a:ext uri="{FF2B5EF4-FFF2-40B4-BE49-F238E27FC236}">
                <a16:creationId xmlns:a16="http://schemas.microsoft.com/office/drawing/2014/main" id="{7B27FBF7-1CB7-4D91-A9FB-CBB57B163290}"/>
              </a:ext>
            </a:extLst>
          </p:cNvPr>
          <p:cNvSpPr/>
          <p:nvPr/>
        </p:nvSpPr>
        <p:spPr>
          <a:xfrm>
            <a:off x="5464453" y="3825850"/>
            <a:ext cx="1360629" cy="1375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White">
            <a:extLst>
              <a:ext uri="{FF2B5EF4-FFF2-40B4-BE49-F238E27FC236}">
                <a16:creationId xmlns:a16="http://schemas.microsoft.com/office/drawing/2014/main" id="{96319016-B0B5-4F66-B64D-BE5E3BFC4BB7}"/>
              </a:ext>
            </a:extLst>
          </p:cNvPr>
          <p:cNvSpPr/>
          <p:nvPr/>
        </p:nvSpPr>
        <p:spPr>
          <a:xfrm>
            <a:off x="593313" y="2331371"/>
            <a:ext cx="3615719" cy="6142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White">
            <a:extLst>
              <a:ext uri="{FF2B5EF4-FFF2-40B4-BE49-F238E27FC236}">
                <a16:creationId xmlns:a16="http://schemas.microsoft.com/office/drawing/2014/main" id="{C427242D-11A5-4A54-A534-95FE174E7574}"/>
              </a:ext>
            </a:extLst>
          </p:cNvPr>
          <p:cNvSpPr/>
          <p:nvPr/>
        </p:nvSpPr>
        <p:spPr>
          <a:xfrm>
            <a:off x="6536130" y="3972461"/>
            <a:ext cx="651053" cy="10826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Technology">
            <a:extLst>
              <a:ext uri="{FF2B5EF4-FFF2-40B4-BE49-F238E27FC236}">
                <a16:creationId xmlns:a16="http://schemas.microsoft.com/office/drawing/2014/main" id="{34C0D326-682A-4CC5-865D-5FD28C98E7C9}"/>
              </a:ext>
            </a:extLst>
          </p:cNvPr>
          <p:cNvSpPr/>
          <p:nvPr/>
        </p:nvSpPr>
        <p:spPr>
          <a:xfrm>
            <a:off x="593313" y="5764878"/>
            <a:ext cx="5756281" cy="615553"/>
          </a:xfrm>
          <a:prstGeom prst="rect">
            <a:avLst/>
          </a:prstGeom>
        </p:spPr>
        <p:txBody>
          <a:bodyPr wrap="square">
            <a:spAutoFit/>
          </a:bodyPr>
          <a:lstStyle/>
          <a:p>
            <a:r>
              <a:rPr lang="en-GB" sz="3400" dirty="0">
                <a:solidFill>
                  <a:schemeClr val="accent1"/>
                </a:solidFill>
                <a:latin typeface="Helvetica" pitchFamily="2" charset="0"/>
              </a:rPr>
              <a:t>sbeales@wcgclinical.com</a:t>
            </a:r>
          </a:p>
        </p:txBody>
      </p:sp>
      <p:sp>
        <p:nvSpPr>
          <p:cNvPr id="6" name="Title Think">
            <a:extLst>
              <a:ext uri="{FF2B5EF4-FFF2-40B4-BE49-F238E27FC236}">
                <a16:creationId xmlns:a16="http://schemas.microsoft.com/office/drawing/2014/main" id="{0A7ACF7F-1741-48C4-AE19-5302035F5A14}"/>
              </a:ext>
            </a:extLst>
          </p:cNvPr>
          <p:cNvSpPr txBox="1">
            <a:spLocks/>
          </p:cNvSpPr>
          <p:nvPr/>
        </p:nvSpPr>
        <p:spPr>
          <a:xfrm>
            <a:off x="634878" y="2116004"/>
            <a:ext cx="7592106" cy="114668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solidFill>
                <a:schemeClr val="accent1"/>
              </a:solidFill>
              <a:latin typeface="+mn-lt"/>
            </a:endParaRPr>
          </a:p>
          <a:p>
            <a:r>
              <a:rPr lang="en-GB" sz="4000" b="1" dirty="0">
                <a:solidFill>
                  <a:schemeClr val="accent1"/>
                </a:solidFill>
                <a:latin typeface="Helvetica" pitchFamily="2" charset="0"/>
              </a:rPr>
              <a:t>Precision Safety Reporting</a:t>
            </a:r>
          </a:p>
          <a:p>
            <a:endParaRPr lang="en-GB" sz="4000" i="1" dirty="0">
              <a:solidFill>
                <a:schemeClr val="accent1"/>
              </a:solidFill>
              <a:latin typeface="+mn-lt"/>
            </a:endParaRPr>
          </a:p>
        </p:txBody>
      </p:sp>
      <p:sp>
        <p:nvSpPr>
          <p:cNvPr id="10" name="Title Think">
            <a:extLst>
              <a:ext uri="{FF2B5EF4-FFF2-40B4-BE49-F238E27FC236}">
                <a16:creationId xmlns:a16="http://schemas.microsoft.com/office/drawing/2014/main" id="{F1D9B344-C91D-41A8-9AA3-73A664221B2E}"/>
              </a:ext>
            </a:extLst>
          </p:cNvPr>
          <p:cNvSpPr txBox="1">
            <a:spLocks/>
          </p:cNvSpPr>
          <p:nvPr/>
        </p:nvSpPr>
        <p:spPr>
          <a:xfrm>
            <a:off x="593313" y="3044233"/>
            <a:ext cx="7592106" cy="114668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solidFill>
                <a:schemeClr val="accent1"/>
              </a:solidFill>
              <a:latin typeface="+mn-lt"/>
            </a:endParaRPr>
          </a:p>
          <a:p>
            <a:endParaRPr lang="en-GB" sz="4000" i="1" dirty="0">
              <a:solidFill>
                <a:schemeClr val="accent1"/>
              </a:solidFill>
              <a:latin typeface="+mn-lt"/>
            </a:endParaRPr>
          </a:p>
        </p:txBody>
      </p:sp>
      <p:pic>
        <p:nvPicPr>
          <p:cNvPr id="3" name="Picture 2">
            <a:extLst>
              <a:ext uri="{FF2B5EF4-FFF2-40B4-BE49-F238E27FC236}">
                <a16:creationId xmlns:a16="http://schemas.microsoft.com/office/drawing/2014/main" id="{D0CA7AE0-7807-B74D-B4B3-11AC9E70E6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3313" y="3044233"/>
            <a:ext cx="5303520" cy="2651760"/>
          </a:xfrm>
          <a:prstGeom prst="rect">
            <a:avLst/>
          </a:prstGeom>
        </p:spPr>
      </p:pic>
    </p:spTree>
    <p:extLst>
      <p:ext uri="{BB962C8B-B14F-4D97-AF65-F5344CB8AC3E}">
        <p14:creationId xmlns:p14="http://schemas.microsoft.com/office/powerpoint/2010/main" val="3278337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7DE85-89B7-4A83-94FF-0544960500D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332" b="2"/>
          <a:stretch/>
        </p:blipFill>
        <p:spPr>
          <a:xfrm>
            <a:off x="20" y="10"/>
            <a:ext cx="7534636" cy="6857990"/>
          </a:xfrm>
          <a:prstGeom prst="rect">
            <a:avLst/>
          </a:prstGeom>
        </p:spPr>
      </p:pic>
      <p:sp>
        <p:nvSpPr>
          <p:cNvPr id="23" name="Rectangle 22">
            <a:extLst>
              <a:ext uri="{FF2B5EF4-FFF2-40B4-BE49-F238E27FC236}">
                <a16:creationId xmlns:a16="http://schemas.microsoft.com/office/drawing/2014/main" id="{98663357-1843-42BB-BC09-EACA8E00E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D6363AE-E8EE-DB49-AD8D-9B3C65835B32}"/>
              </a:ext>
            </a:extLst>
          </p:cNvPr>
          <p:cNvSpPr txBox="1"/>
          <p:nvPr/>
        </p:nvSpPr>
        <p:spPr>
          <a:xfrm>
            <a:off x="8153400" y="640081"/>
            <a:ext cx="3395130" cy="52553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FFFFFF"/>
                </a:solidFill>
                <a:latin typeface="Helvetica" pitchFamily="2" charset="0"/>
                <a:ea typeface="+mj-ea"/>
                <a:cs typeface="+mj-cs"/>
              </a:rPr>
              <a:t>Cash Cow</a:t>
            </a:r>
          </a:p>
        </p:txBody>
      </p:sp>
    </p:spTree>
    <p:extLst>
      <p:ext uri="{BB962C8B-B14F-4D97-AF65-F5344CB8AC3E}">
        <p14:creationId xmlns:p14="http://schemas.microsoft.com/office/powerpoint/2010/main" val="273574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3226D52-E34E-8B43-B60E-E5C57D5C7342}"/>
              </a:ext>
            </a:extLst>
          </p:cNvPr>
          <p:cNvSpPr txBox="1"/>
          <p:nvPr/>
        </p:nvSpPr>
        <p:spPr>
          <a:xfrm>
            <a:off x="0" y="894082"/>
            <a:ext cx="4834272" cy="3034857"/>
          </a:xfrm>
          <a:prstGeom prst="rect">
            <a:avLst/>
          </a:prstGeom>
        </p:spPr>
        <p:txBody>
          <a:bodyPr vert="horz" lIns="91440" tIns="45720" rIns="91440" bIns="45720" rtlCol="0" anchor="b">
            <a:normAutofit/>
          </a:bodyPr>
          <a:lstStyle/>
          <a:p>
            <a:pPr algn="r">
              <a:lnSpc>
                <a:spcPct val="90000"/>
              </a:lnSpc>
              <a:spcBef>
                <a:spcPct val="0"/>
              </a:spcBef>
              <a:spcAft>
                <a:spcPts val="600"/>
              </a:spcAft>
            </a:pPr>
            <a:endParaRPr lang="en-US" sz="4200" kern="1200" dirty="0">
              <a:solidFill>
                <a:srgbClr val="FFFFFF"/>
              </a:solidFill>
              <a:latin typeface="Helvetica" pitchFamily="2" charset="0"/>
              <a:ea typeface="+mj-ea"/>
              <a:cs typeface="+mj-cs"/>
            </a:endParaRPr>
          </a:p>
        </p:txBody>
      </p:sp>
      <p:cxnSp>
        <p:nvCxnSpPr>
          <p:cNvPr id="15" name="Straight Connector 1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LabelOutline">
            <a:extLst>
              <a:ext uri="{FF2B5EF4-FFF2-40B4-BE49-F238E27FC236}">
                <a16:creationId xmlns:a16="http://schemas.microsoft.com/office/drawing/2014/main" id="{ADD6B6F5-754F-444A-9D89-B497AE1A7C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7" name="Rectangle 6">
            <a:extLst>
              <a:ext uri="{FF2B5EF4-FFF2-40B4-BE49-F238E27FC236}">
                <a16:creationId xmlns:a16="http://schemas.microsoft.com/office/drawing/2014/main" id="{83CB383D-C69B-4547-83D7-05F39AF70F21}"/>
              </a:ext>
            </a:extLst>
          </p:cNvPr>
          <p:cNvSpPr/>
          <p:nvPr/>
        </p:nvSpPr>
        <p:spPr>
          <a:xfrm>
            <a:off x="5469065" y="2780268"/>
            <a:ext cx="1253869" cy="1015663"/>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 </a:t>
            </a: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2</a:t>
            </a:r>
            <a:endPar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endParaRPr>
          </a:p>
        </p:txBody>
      </p:sp>
      <p:sp>
        <p:nvSpPr>
          <p:cNvPr id="4" name="Rectangle 3">
            <a:extLst>
              <a:ext uri="{FF2B5EF4-FFF2-40B4-BE49-F238E27FC236}">
                <a16:creationId xmlns:a16="http://schemas.microsoft.com/office/drawing/2014/main" id="{6AB692F7-D06F-3845-A127-0FF918E43090}"/>
              </a:ext>
            </a:extLst>
          </p:cNvPr>
          <p:cNvSpPr/>
          <p:nvPr/>
        </p:nvSpPr>
        <p:spPr>
          <a:xfrm>
            <a:off x="269136" y="2537060"/>
            <a:ext cx="5077120" cy="1258871"/>
          </a:xfrm>
          <a:prstGeom prst="rect">
            <a:avLst/>
          </a:prstGeom>
        </p:spPr>
        <p:txBody>
          <a:bodyPr wrap="square">
            <a:spAutoFit/>
          </a:bodyPr>
          <a:lstStyle/>
          <a:p>
            <a:pPr algn="r">
              <a:lnSpc>
                <a:spcPct val="90000"/>
              </a:lnSpc>
              <a:spcBef>
                <a:spcPct val="0"/>
              </a:spcBef>
              <a:spcAft>
                <a:spcPts val="600"/>
              </a:spcAft>
            </a:pPr>
            <a:r>
              <a:rPr lang="en-US" sz="4200" dirty="0">
                <a:solidFill>
                  <a:srgbClr val="FFFFFF"/>
                </a:solidFill>
                <a:latin typeface="Helvetica" pitchFamily="2" charset="0"/>
              </a:rPr>
              <a:t>Centralize Safety Reporting</a:t>
            </a:r>
          </a:p>
        </p:txBody>
      </p:sp>
      <p:sp>
        <p:nvSpPr>
          <p:cNvPr id="9" name="Rectangle 8">
            <a:extLst>
              <a:ext uri="{FF2B5EF4-FFF2-40B4-BE49-F238E27FC236}">
                <a16:creationId xmlns:a16="http://schemas.microsoft.com/office/drawing/2014/main" id="{4AD5222A-098B-1D44-8141-5DD4E0AF530E}"/>
              </a:ext>
            </a:extLst>
          </p:cNvPr>
          <p:cNvSpPr/>
          <p:nvPr/>
        </p:nvSpPr>
        <p:spPr>
          <a:xfrm>
            <a:off x="269136" y="4158650"/>
            <a:ext cx="5077120" cy="677173"/>
          </a:xfrm>
          <a:prstGeom prst="rect">
            <a:avLst/>
          </a:prstGeom>
        </p:spPr>
        <p:txBody>
          <a:bodyPr wrap="square">
            <a:spAutoFit/>
          </a:bodyPr>
          <a:lstStyle/>
          <a:p>
            <a:pPr algn="r">
              <a:lnSpc>
                <a:spcPct val="90000"/>
              </a:lnSpc>
              <a:spcBef>
                <a:spcPct val="0"/>
              </a:spcBef>
              <a:spcAft>
                <a:spcPts val="600"/>
              </a:spcAft>
            </a:pPr>
            <a:r>
              <a:rPr lang="en-US" sz="4200" dirty="0">
                <a:solidFill>
                  <a:srgbClr val="FFFFFF"/>
                </a:solidFill>
                <a:latin typeface="Helvetica" pitchFamily="2" charset="0"/>
              </a:rPr>
              <a:t>Compound Level</a:t>
            </a:r>
          </a:p>
        </p:txBody>
      </p:sp>
    </p:spTree>
    <p:extLst>
      <p:ext uri="{BB962C8B-B14F-4D97-AF65-F5344CB8AC3E}">
        <p14:creationId xmlns:p14="http://schemas.microsoft.com/office/powerpoint/2010/main" val="357052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59312-609B-4D2D-890B-C6342BF27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920" y="2065020"/>
            <a:ext cx="9753600" cy="4191000"/>
          </a:xfrm>
          <a:prstGeom prst="rect">
            <a:avLst/>
          </a:prstGeom>
        </p:spPr>
      </p:pic>
      <p:sp>
        <p:nvSpPr>
          <p:cNvPr id="4" name="Rectangle 3">
            <a:extLst>
              <a:ext uri="{FF2B5EF4-FFF2-40B4-BE49-F238E27FC236}">
                <a16:creationId xmlns:a16="http://schemas.microsoft.com/office/drawing/2014/main" id="{B381D593-46E7-4F4D-B551-66B948C9F6F6}"/>
              </a:ext>
            </a:extLst>
          </p:cNvPr>
          <p:cNvSpPr/>
          <p:nvPr/>
        </p:nvSpPr>
        <p:spPr>
          <a:xfrm>
            <a:off x="921026" y="442147"/>
            <a:ext cx="10926417" cy="1323439"/>
          </a:xfrm>
          <a:prstGeom prst="rect">
            <a:avLst/>
          </a:prstGeom>
        </p:spPr>
        <p:txBody>
          <a:bodyPr wrap="square">
            <a:spAutoFit/>
          </a:bodyPr>
          <a:lstStyle/>
          <a:p>
            <a:r>
              <a:rPr lang="en-US" sz="4000" b="1" dirty="0">
                <a:solidFill>
                  <a:schemeClr val="accent1"/>
                </a:solidFill>
                <a:latin typeface="Helvetica" pitchFamily="2" charset="0"/>
                <a:ea typeface="+mj-ea"/>
                <a:cs typeface="+mj-cs"/>
              </a:rPr>
              <a:t>Inside every single one of us, we have the most powerful device known to humankind</a:t>
            </a:r>
            <a:endParaRPr lang="en-US" dirty="0"/>
          </a:p>
        </p:txBody>
      </p:sp>
    </p:spTree>
    <p:extLst>
      <p:ext uri="{BB962C8B-B14F-4D97-AF65-F5344CB8AC3E}">
        <p14:creationId xmlns:p14="http://schemas.microsoft.com/office/powerpoint/2010/main" val="267052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68000"/>
                <a:lumOff val="32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CFCB3662-0D76-4F97-9333-810A109D616A}"/>
              </a:ext>
            </a:extLst>
          </p:cNvPr>
          <p:cNvGraphicFramePr>
            <a:graphicFrameLocks noChangeAspect="1"/>
          </p:cNvGraphicFramePr>
          <p:nvPr>
            <p:extLst>
              <p:ext uri="{D42A27DB-BD31-4B8C-83A1-F6EECF244321}">
                <p14:modId xmlns:p14="http://schemas.microsoft.com/office/powerpoint/2010/main" val="1606286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DEDE012-A9C0-6E49-B153-778F694F52AE}"/>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93954" y="2153480"/>
            <a:ext cx="4297680" cy="2417445"/>
          </a:xfrm>
          <a:prstGeom prst="rect">
            <a:avLst/>
          </a:prstGeom>
          <a:effectLst>
            <a:glow rad="127000">
              <a:schemeClr val="accent1">
                <a:alpha val="11000"/>
              </a:schemeClr>
            </a:glow>
          </a:effectLst>
        </p:spPr>
      </p:pic>
    </p:spTree>
    <p:extLst>
      <p:ext uri="{BB962C8B-B14F-4D97-AF65-F5344CB8AC3E}">
        <p14:creationId xmlns:p14="http://schemas.microsoft.com/office/powerpoint/2010/main" val="25319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1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 name="Group 1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2" name="Diagram 1">
            <a:extLst>
              <a:ext uri="{FF2B5EF4-FFF2-40B4-BE49-F238E27FC236}">
                <a16:creationId xmlns:a16="http://schemas.microsoft.com/office/drawing/2014/main" id="{FC94DA6C-D364-8542-B0A3-D9B1C18C61F3}"/>
              </a:ext>
            </a:extLst>
          </p:cNvPr>
          <p:cNvGraphicFramePr/>
          <p:nvPr>
            <p:extLst>
              <p:ext uri="{D42A27DB-BD31-4B8C-83A1-F6EECF244321}">
                <p14:modId xmlns:p14="http://schemas.microsoft.com/office/powerpoint/2010/main" val="422839053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9B92043-80AA-4B46-AACC-9CE5884E42C6}"/>
              </a:ext>
            </a:extLst>
          </p:cNvPr>
          <p:cNvSpPr/>
          <p:nvPr/>
        </p:nvSpPr>
        <p:spPr>
          <a:xfrm>
            <a:off x="213030" y="889842"/>
            <a:ext cx="3408650" cy="2539157"/>
          </a:xfrm>
          <a:prstGeom prst="rect">
            <a:avLst/>
          </a:prstGeom>
        </p:spPr>
        <p:txBody>
          <a:bodyPr wrap="square">
            <a:spAutoFit/>
          </a:bodyPr>
          <a:lstStyle/>
          <a:p>
            <a:pPr lvl="0"/>
            <a:r>
              <a:rPr lang="en-US" sz="5300" b="1" dirty="0">
                <a:solidFill>
                  <a:schemeClr val="accent1">
                    <a:lumMod val="20000"/>
                    <a:lumOff val="80000"/>
                  </a:schemeClr>
                </a:solidFill>
                <a:latin typeface="Helvetica" pitchFamily="2" charset="0"/>
              </a:rPr>
              <a:t>Precision Safety Reporting</a:t>
            </a:r>
          </a:p>
        </p:txBody>
      </p:sp>
    </p:spTree>
    <p:extLst>
      <p:ext uri="{BB962C8B-B14F-4D97-AF65-F5344CB8AC3E}">
        <p14:creationId xmlns:p14="http://schemas.microsoft.com/office/powerpoint/2010/main" val="268426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91BBAC8-9661-6C41-BD72-767C29B9FC59}"/>
              </a:ext>
            </a:extLst>
          </p:cNvPr>
          <p:cNvGraphicFramePr/>
          <p:nvPr>
            <p:extLst>
              <p:ext uri="{D42A27DB-BD31-4B8C-83A1-F6EECF244321}">
                <p14:modId xmlns:p14="http://schemas.microsoft.com/office/powerpoint/2010/main" val="1992129798"/>
              </p:ext>
            </p:extLst>
          </p:nvPr>
        </p:nvGraphicFramePr>
        <p:xfrm>
          <a:off x="457200" y="1168400"/>
          <a:ext cx="11226800" cy="496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chemeClr val="accent1"/>
                </a:solidFill>
                <a:latin typeface="Helvetica" pitchFamily="2" charset="0"/>
                <a:ea typeface="+mj-ea"/>
                <a:cs typeface="+mj-cs"/>
              </a:rPr>
              <a:t>Clinical Trials are Complex</a:t>
            </a:r>
            <a:endParaRPr lang="en-US" dirty="0"/>
          </a:p>
        </p:txBody>
      </p:sp>
    </p:spTree>
    <p:extLst>
      <p:ext uri="{BB962C8B-B14F-4D97-AF65-F5344CB8AC3E}">
        <p14:creationId xmlns:p14="http://schemas.microsoft.com/office/powerpoint/2010/main" val="112997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91BBAC8-9661-6C41-BD72-767C29B9FC59}"/>
              </a:ext>
            </a:extLst>
          </p:cNvPr>
          <p:cNvGraphicFramePr/>
          <p:nvPr>
            <p:extLst>
              <p:ext uri="{D42A27DB-BD31-4B8C-83A1-F6EECF244321}">
                <p14:modId xmlns:p14="http://schemas.microsoft.com/office/powerpoint/2010/main" val="492651264"/>
              </p:ext>
            </p:extLst>
          </p:nvPr>
        </p:nvGraphicFramePr>
        <p:xfrm>
          <a:off x="457200" y="1168400"/>
          <a:ext cx="11226800" cy="496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chemeClr val="tx2"/>
                </a:solidFill>
                <a:latin typeface="Helvetica" pitchFamily="2" charset="0"/>
                <a:ea typeface="+mj-ea"/>
                <a:cs typeface="+mj-cs"/>
              </a:rPr>
              <a:t>Lack of Global Harmonization</a:t>
            </a:r>
            <a:endParaRPr lang="en-US" dirty="0">
              <a:solidFill>
                <a:schemeClr val="tx2"/>
              </a:solidFill>
            </a:endParaRPr>
          </a:p>
        </p:txBody>
      </p:sp>
    </p:spTree>
    <p:extLst>
      <p:ext uri="{BB962C8B-B14F-4D97-AF65-F5344CB8AC3E}">
        <p14:creationId xmlns:p14="http://schemas.microsoft.com/office/powerpoint/2010/main" val="256390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91BBAC8-9661-6C41-BD72-767C29B9FC59}"/>
              </a:ext>
            </a:extLst>
          </p:cNvPr>
          <p:cNvGraphicFramePr/>
          <p:nvPr>
            <p:extLst>
              <p:ext uri="{D42A27DB-BD31-4B8C-83A1-F6EECF244321}">
                <p14:modId xmlns:p14="http://schemas.microsoft.com/office/powerpoint/2010/main" val="3622160889"/>
              </p:ext>
            </p:extLst>
          </p:nvPr>
        </p:nvGraphicFramePr>
        <p:xfrm>
          <a:off x="457200" y="1168400"/>
          <a:ext cx="11226800" cy="496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chemeClr val="accent2"/>
                </a:solidFill>
                <a:latin typeface="Helvetica" pitchFamily="2" charset="0"/>
                <a:ea typeface="+mj-ea"/>
                <a:cs typeface="+mj-cs"/>
              </a:rPr>
              <a:t>Lack of Precision Distribution</a:t>
            </a:r>
            <a:endParaRPr lang="en-US" dirty="0">
              <a:solidFill>
                <a:schemeClr val="accent2"/>
              </a:solidFill>
            </a:endParaRPr>
          </a:p>
        </p:txBody>
      </p:sp>
    </p:spTree>
    <p:extLst>
      <p:ext uri="{BB962C8B-B14F-4D97-AF65-F5344CB8AC3E}">
        <p14:creationId xmlns:p14="http://schemas.microsoft.com/office/powerpoint/2010/main" val="255922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91BBAC8-9661-6C41-BD72-767C29B9FC59}"/>
              </a:ext>
            </a:extLst>
          </p:cNvPr>
          <p:cNvGraphicFramePr/>
          <p:nvPr>
            <p:extLst>
              <p:ext uri="{D42A27DB-BD31-4B8C-83A1-F6EECF244321}">
                <p14:modId xmlns:p14="http://schemas.microsoft.com/office/powerpoint/2010/main" val="991581972"/>
              </p:ext>
            </p:extLst>
          </p:nvPr>
        </p:nvGraphicFramePr>
        <p:xfrm>
          <a:off x="457200" y="1168400"/>
          <a:ext cx="11226800" cy="496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A2596315-47E4-0E47-ACBB-76195AA009BD}"/>
              </a:ext>
            </a:extLst>
          </p:cNvPr>
          <p:cNvSpPr/>
          <p:nvPr/>
        </p:nvSpPr>
        <p:spPr>
          <a:xfrm>
            <a:off x="3240893" y="365724"/>
            <a:ext cx="10926417" cy="707886"/>
          </a:xfrm>
          <a:prstGeom prst="rect">
            <a:avLst/>
          </a:prstGeom>
        </p:spPr>
        <p:txBody>
          <a:bodyPr wrap="square">
            <a:spAutoFit/>
          </a:bodyPr>
          <a:lstStyle/>
          <a:p>
            <a:r>
              <a:rPr lang="en-US" sz="4000" b="1" dirty="0">
                <a:solidFill>
                  <a:schemeClr val="accent4">
                    <a:lumMod val="50000"/>
                  </a:schemeClr>
                </a:solidFill>
                <a:latin typeface="Helvetica" pitchFamily="2" charset="0"/>
                <a:ea typeface="+mj-ea"/>
                <a:cs typeface="+mj-cs"/>
              </a:rPr>
              <a:t>Lack of Transparency</a:t>
            </a:r>
            <a:endParaRPr lang="en-US" dirty="0">
              <a:solidFill>
                <a:schemeClr val="accent4">
                  <a:lumMod val="50000"/>
                </a:schemeClr>
              </a:solidFill>
            </a:endParaRPr>
          </a:p>
        </p:txBody>
      </p:sp>
    </p:spTree>
    <p:extLst>
      <p:ext uri="{BB962C8B-B14F-4D97-AF65-F5344CB8AC3E}">
        <p14:creationId xmlns:p14="http://schemas.microsoft.com/office/powerpoint/2010/main" val="161846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5" name="Freeform: Shape 2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69EDFCC8-5A16-DF4D-9AC6-E4327F436AF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4" name="Diagram 3">
            <a:extLst>
              <a:ext uri="{FF2B5EF4-FFF2-40B4-BE49-F238E27FC236}">
                <a16:creationId xmlns:a16="http://schemas.microsoft.com/office/drawing/2014/main" id="{77EC8394-41F7-4A14-A472-9153529D5D95}"/>
              </a:ext>
            </a:extLst>
          </p:cNvPr>
          <p:cNvGraphicFramePr/>
          <p:nvPr>
            <p:extLst>
              <p:ext uri="{D42A27DB-BD31-4B8C-83A1-F6EECF244321}">
                <p14:modId xmlns:p14="http://schemas.microsoft.com/office/powerpoint/2010/main" val="77243461"/>
              </p:ext>
            </p:extLst>
          </p:nvPr>
        </p:nvGraphicFramePr>
        <p:xfrm>
          <a:off x="762000" y="1311965"/>
          <a:ext cx="5705061" cy="49695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Rectangle 21">
            <a:extLst>
              <a:ext uri="{FF2B5EF4-FFF2-40B4-BE49-F238E27FC236}">
                <a16:creationId xmlns:a16="http://schemas.microsoft.com/office/drawing/2014/main" id="{50E09292-D6D3-9140-ADB8-F89CF55BABFF}"/>
              </a:ext>
            </a:extLst>
          </p:cNvPr>
          <p:cNvSpPr/>
          <p:nvPr/>
        </p:nvSpPr>
        <p:spPr>
          <a:xfrm>
            <a:off x="1086434" y="222527"/>
            <a:ext cx="3062057" cy="707886"/>
          </a:xfrm>
          <a:prstGeom prst="rect">
            <a:avLst/>
          </a:prstGeom>
        </p:spPr>
        <p:txBody>
          <a:bodyPr wrap="none">
            <a:spAutoFit/>
          </a:bodyPr>
          <a:lstStyle/>
          <a:p>
            <a:r>
              <a:rPr lang="en-US" sz="4000" b="1" dirty="0"/>
              <a:t>Site Burden</a:t>
            </a:r>
          </a:p>
        </p:txBody>
      </p:sp>
    </p:spTree>
    <p:extLst>
      <p:ext uri="{BB962C8B-B14F-4D97-AF65-F5344CB8AC3E}">
        <p14:creationId xmlns:p14="http://schemas.microsoft.com/office/powerpoint/2010/main" val="26429499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8EF525-0095-924D-9850-D2CC635E2919}"/>
              </a:ext>
            </a:extLst>
          </p:cNvPr>
          <p:cNvSpPr txBox="1"/>
          <p:nvPr/>
        </p:nvSpPr>
        <p:spPr>
          <a:xfrm>
            <a:off x="6746628" y="2537004"/>
            <a:ext cx="4645250" cy="178399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atin typeface="Helvetica" pitchFamily="2" charset="0"/>
                <a:ea typeface="+mj-ea"/>
                <a:cs typeface="+mj-cs"/>
              </a:rPr>
              <a:t>Every 30 seconds </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C2241FD-836D-0744-99EC-1860405FD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878"/>
            <a:ext cx="6341166" cy="6877878"/>
          </a:xfrm>
          <a:prstGeom prst="rect">
            <a:avLst/>
          </a:prstGeom>
        </p:spPr>
      </p:pic>
    </p:spTree>
    <p:extLst>
      <p:ext uri="{BB962C8B-B14F-4D97-AF65-F5344CB8AC3E}">
        <p14:creationId xmlns:p14="http://schemas.microsoft.com/office/powerpoint/2010/main" val="20525166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Diagram 44">
            <a:extLst>
              <a:ext uri="{FF2B5EF4-FFF2-40B4-BE49-F238E27FC236}">
                <a16:creationId xmlns:a16="http://schemas.microsoft.com/office/drawing/2014/main" id="{87250AC4-FDC4-194A-92C6-F94359D0B16C}"/>
              </a:ext>
            </a:extLst>
          </p:cNvPr>
          <p:cNvGraphicFramePr/>
          <p:nvPr>
            <p:extLst>
              <p:ext uri="{D42A27DB-BD31-4B8C-83A1-F6EECF244321}">
                <p14:modId xmlns:p14="http://schemas.microsoft.com/office/powerpoint/2010/main" val="137004858"/>
              </p:ext>
            </p:extLst>
          </p:nvPr>
        </p:nvGraphicFramePr>
        <p:xfrm>
          <a:off x="795868" y="304800"/>
          <a:ext cx="10786532"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6" name="Picture 2" descr="http://moziru.com/images/apple-inc-clipart-blank-monitor-16.png">
            <a:extLst>
              <a:ext uri="{FF2B5EF4-FFF2-40B4-BE49-F238E27FC236}">
                <a16:creationId xmlns:a16="http://schemas.microsoft.com/office/drawing/2014/main" id="{99C6B506-BF42-8E42-B7A9-85483FC116F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0594" y="2746201"/>
            <a:ext cx="1761734" cy="13317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D1790E3-FF9F-6245-9A75-AB6B9CDD4959}"/>
              </a:ext>
            </a:extLst>
          </p:cNvPr>
          <p:cNvPicPr>
            <a:picLocks noChangeAspect="1"/>
          </p:cNvPicPr>
          <p:nvPr/>
        </p:nvPicPr>
        <p:blipFill>
          <a:blip r:embed="rId9"/>
          <a:stretch>
            <a:fillRect/>
          </a:stretch>
        </p:blipFill>
        <p:spPr>
          <a:xfrm>
            <a:off x="5516963" y="2830361"/>
            <a:ext cx="1428992" cy="734324"/>
          </a:xfrm>
          <a:prstGeom prst="rect">
            <a:avLst/>
          </a:prstGeom>
        </p:spPr>
      </p:pic>
      <p:pic>
        <p:nvPicPr>
          <p:cNvPr id="47" name="Picture 46">
            <a:extLst>
              <a:ext uri="{FF2B5EF4-FFF2-40B4-BE49-F238E27FC236}">
                <a16:creationId xmlns:a16="http://schemas.microsoft.com/office/drawing/2014/main" id="{DBBBD9F7-B539-C349-82B8-C040BB30AFF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201473" y="2898314"/>
            <a:ext cx="2059975" cy="530686"/>
          </a:xfrm>
          <a:prstGeom prst="rect">
            <a:avLst/>
          </a:prstGeom>
        </p:spPr>
      </p:pic>
    </p:spTree>
    <p:extLst>
      <p:ext uri="{BB962C8B-B14F-4D97-AF65-F5344CB8AC3E}">
        <p14:creationId xmlns:p14="http://schemas.microsoft.com/office/powerpoint/2010/main" val="157021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20CE9-D53E-594D-89EC-15DE4464BD55}"/>
              </a:ext>
            </a:extLst>
          </p:cNvPr>
          <p:cNvSpPr txBox="1"/>
          <p:nvPr/>
        </p:nvSpPr>
        <p:spPr>
          <a:xfrm>
            <a:off x="1524000" y="2377440"/>
            <a:ext cx="9144000" cy="1968382"/>
          </a:xfrm>
          <a:prstGeom prst="rect">
            <a:avLst/>
          </a:prstGeom>
        </p:spPr>
        <p:style>
          <a:lnRef idx="2">
            <a:schemeClr val="accent2"/>
          </a:lnRef>
          <a:fillRef idx="1">
            <a:schemeClr val="lt1"/>
          </a:fillRef>
          <a:effectRef idx="0">
            <a:schemeClr val="accent2"/>
          </a:effectRef>
          <a:fontRef idx="minor">
            <a:schemeClr val="dk1"/>
          </a:fontRef>
        </p:style>
        <p:txBody>
          <a:bodyPr vert="horz" lIns="91440" tIns="0" rIns="91440" bIns="457200" rtlCol="0" anchor="b">
            <a:normAutofit/>
          </a:bodyPr>
          <a:lstStyle/>
          <a:p>
            <a:pPr algn="ctr">
              <a:lnSpc>
                <a:spcPct val="90000"/>
              </a:lnSpc>
              <a:spcBef>
                <a:spcPct val="0"/>
              </a:spcBef>
              <a:spcAft>
                <a:spcPts val="600"/>
              </a:spcAft>
            </a:pPr>
            <a:r>
              <a:rPr lang="en-US" sz="3400" kern="1200" dirty="0">
                <a:solidFill>
                  <a:srgbClr val="026CB6"/>
                </a:solidFill>
                <a:latin typeface="Helvetica" pitchFamily="2" charset="0"/>
                <a:ea typeface="+mj-ea"/>
                <a:cs typeface="+mj-cs"/>
              </a:rPr>
              <a:t>“System is seriously phenomenal compared to other sponsor’s pharmacovigilance systems”</a:t>
            </a:r>
          </a:p>
        </p:txBody>
      </p:sp>
      <p:sp>
        <p:nvSpPr>
          <p:cNvPr id="5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 name="Freeform: Shape 6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6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28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Reduction in Site Burden</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707" y="2426818"/>
            <a:ext cx="399763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09E9AEC-85CC-3C4D-8E0C-66F2073226CC}"/>
              </a:ext>
            </a:extLst>
          </p:cNvPr>
          <p:cNvPicPr>
            <a:picLocks noChangeAspect="1"/>
          </p:cNvPicPr>
          <p:nvPr/>
        </p:nvPicPr>
        <p:blipFill>
          <a:blip r:embed="rId5"/>
          <a:stretch>
            <a:fillRect/>
          </a:stretch>
        </p:blipFill>
        <p:spPr>
          <a:xfrm>
            <a:off x="6445073" y="2829781"/>
            <a:ext cx="5455917" cy="3191711"/>
          </a:xfrm>
          <a:prstGeom prst="rect">
            <a:avLst/>
          </a:prstGeom>
          <a:noFill/>
          <a:effectLst>
            <a:glow rad="63500">
              <a:srgbClr val="00B050">
                <a:alpha val="80000"/>
              </a:srgbClr>
            </a:glow>
          </a:effectLst>
        </p:spPr>
      </p:pic>
    </p:spTree>
    <p:extLst>
      <p:ext uri="{BB962C8B-B14F-4D97-AF65-F5344CB8AC3E}">
        <p14:creationId xmlns:p14="http://schemas.microsoft.com/office/powerpoint/2010/main" val="68661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Sites in Compliance</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60707" y="2426818"/>
            <a:ext cx="399763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7A0850-0A63-1E4B-A5CF-FD9E48CE0BE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33658" y="1973594"/>
            <a:ext cx="4846320" cy="4846320"/>
          </a:xfrm>
          <a:prstGeom prst="rect">
            <a:avLst/>
          </a:prstGeom>
        </p:spPr>
      </p:pic>
    </p:spTree>
    <p:extLst>
      <p:ext uri="{BB962C8B-B14F-4D97-AF65-F5344CB8AC3E}">
        <p14:creationId xmlns:p14="http://schemas.microsoft.com/office/powerpoint/2010/main" val="4163276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Costs Avoided</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707" y="2426818"/>
            <a:ext cx="399763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78CBEEB-836B-0B4D-B24D-52776FF83D8D}"/>
              </a:ext>
            </a:extLst>
          </p:cNvPr>
          <p:cNvSpPr txBox="1"/>
          <p:nvPr/>
        </p:nvSpPr>
        <p:spPr>
          <a:xfrm>
            <a:off x="6769317" y="3548473"/>
            <a:ext cx="4361976" cy="1754326"/>
          </a:xfrm>
          <a:prstGeom prst="rect">
            <a:avLst/>
          </a:prstGeom>
          <a:noFill/>
        </p:spPr>
        <p:txBody>
          <a:bodyPr wrap="square" rtlCol="0">
            <a:spAutoFit/>
          </a:bodyPr>
          <a:lstStyle/>
          <a:p>
            <a:r>
              <a:rPr lang="en-US" sz="5400" dirty="0">
                <a:solidFill>
                  <a:schemeClr val="accent1"/>
                </a:solidFill>
                <a:latin typeface="Helvetica" pitchFamily="2" charset="0"/>
              </a:rPr>
              <a:t>175 - 450k per trial</a:t>
            </a:r>
          </a:p>
        </p:txBody>
      </p:sp>
    </p:spTree>
    <p:extLst>
      <p:ext uri="{BB962C8B-B14F-4D97-AF65-F5344CB8AC3E}">
        <p14:creationId xmlns:p14="http://schemas.microsoft.com/office/powerpoint/2010/main" val="348429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E86A81D-DC07-6841-9990-98E245B23D74}"/>
              </a:ext>
            </a:extLst>
          </p:cNvPr>
          <p:cNvGraphicFramePr/>
          <p:nvPr>
            <p:extLst>
              <p:ext uri="{D42A27DB-BD31-4B8C-83A1-F6EECF244321}">
                <p14:modId xmlns:p14="http://schemas.microsoft.com/office/powerpoint/2010/main" val="2681627363"/>
              </p:ext>
            </p:extLst>
          </p:nvPr>
        </p:nvGraphicFramePr>
        <p:xfrm>
          <a:off x="1349865" y="597910"/>
          <a:ext cx="9492271" cy="5662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73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5EFC9-AA5B-4424-A357-0661480DC06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85187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14222-3C46-0B4F-A66E-6FCB393CA5B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23951" b="19799"/>
          <a:stretch/>
        </p:blipFill>
        <p:spPr>
          <a:xfrm>
            <a:off x="20" y="10"/>
            <a:ext cx="12191980" cy="6857990"/>
          </a:xfrm>
          <a:prstGeom prst="rect">
            <a:avLst/>
          </a:prstGeom>
        </p:spPr>
      </p:pic>
    </p:spTree>
    <p:extLst>
      <p:ext uri="{BB962C8B-B14F-4D97-AF65-F5344CB8AC3E}">
        <p14:creationId xmlns:p14="http://schemas.microsoft.com/office/powerpoint/2010/main" val="179783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Steven">
            <a:extLst>
              <a:ext uri="{FF2B5EF4-FFF2-40B4-BE49-F238E27FC236}">
                <a16:creationId xmlns:a16="http://schemas.microsoft.com/office/drawing/2014/main" id="{DCD6A024-D14A-4794-82A4-79D18E4B3EC7}"/>
              </a:ext>
            </a:extLst>
          </p:cNvPr>
          <p:cNvSpPr txBox="1"/>
          <p:nvPr/>
        </p:nvSpPr>
        <p:spPr>
          <a:xfrm>
            <a:off x="3729250" y="2213283"/>
            <a:ext cx="7860145" cy="2431435"/>
          </a:xfrm>
          <a:prstGeom prst="rect">
            <a:avLst/>
          </a:prstGeom>
          <a:noFill/>
        </p:spPr>
        <p:txBody>
          <a:bodyPr wrap="square" rtlCol="0">
            <a:spAutoFit/>
          </a:bodyPr>
          <a:lstStyle/>
          <a:p>
            <a:r>
              <a:rPr lang="en-US" sz="4000" b="1" dirty="0">
                <a:latin typeface="Helvetica" pitchFamily="2" charset="0"/>
              </a:rPr>
              <a:t>Steven Beales</a:t>
            </a:r>
          </a:p>
          <a:p>
            <a:r>
              <a:rPr lang="en-US" sz="4000" b="1" dirty="0">
                <a:latin typeface="Helvetica" pitchFamily="2" charset="0"/>
              </a:rPr>
              <a:t>SVP, Safety Solutions, WCG</a:t>
            </a:r>
          </a:p>
          <a:p>
            <a:r>
              <a:rPr lang="en-US" sz="3600" dirty="0">
                <a:latin typeface="Helvetica" pitchFamily="2" charset="0"/>
                <a:hlinkClick r:id="rId3"/>
              </a:rPr>
              <a:t>sbeales@wcgclinical.com</a:t>
            </a:r>
            <a:endParaRPr lang="en-US" sz="3600" dirty="0">
              <a:latin typeface="Helvetica" pitchFamily="2" charset="0"/>
            </a:endParaRPr>
          </a:p>
          <a:p>
            <a:r>
              <a:rPr lang="en-US" sz="3600" dirty="0">
                <a:latin typeface="Helvetica" pitchFamily="2" charset="0"/>
              </a:rPr>
              <a:t>610-834-6209</a:t>
            </a:r>
          </a:p>
        </p:txBody>
      </p:sp>
      <p:pic>
        <p:nvPicPr>
          <p:cNvPr id="3" name="Picture Steven">
            <a:extLst>
              <a:ext uri="{FF2B5EF4-FFF2-40B4-BE49-F238E27FC236}">
                <a16:creationId xmlns:a16="http://schemas.microsoft.com/office/drawing/2014/main" id="{6F6F37AB-6875-402B-AC12-E0BF771350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2605" y="1508760"/>
            <a:ext cx="2880360" cy="3840480"/>
          </a:xfrm>
          <a:prstGeom prst="rect">
            <a:avLst/>
          </a:prstGeom>
        </p:spPr>
      </p:pic>
    </p:spTree>
    <p:extLst>
      <p:ext uri="{BB962C8B-B14F-4D97-AF65-F5344CB8AC3E}">
        <p14:creationId xmlns:p14="http://schemas.microsoft.com/office/powerpoint/2010/main" val="120938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0B7FD-D661-294D-A099-F614E49AB0E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a:effectLst>
            <a:glow>
              <a:schemeClr val="accent4">
                <a:alpha val="0"/>
              </a:schemeClr>
            </a:glow>
          </a:effectLst>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extBox 1">
            <a:extLst>
              <a:ext uri="{FF2B5EF4-FFF2-40B4-BE49-F238E27FC236}">
                <a16:creationId xmlns:a16="http://schemas.microsoft.com/office/drawing/2014/main" id="{E23F6E32-A9F9-1146-B972-DE31CF8DE12B}"/>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dirty="0">
                <a:latin typeface="Helvetica" pitchFamily="2" charset="0"/>
                <a:ea typeface="+mj-ea"/>
                <a:cs typeface="+mj-cs"/>
              </a:rPr>
              <a:t>Every 10 mins </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2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627378A-F83F-CD44-9DF2-4CB87FDA2D1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906053" y="1407335"/>
            <a:ext cx="7188199" cy="4043329"/>
          </a:xfrm>
          <a:prstGeom prst="rect">
            <a:avLst/>
          </a:prstGeom>
        </p:spPr>
      </p:pic>
      <p:sp>
        <p:nvSpPr>
          <p:cNvPr id="15" name="TextBox 14">
            <a:extLst>
              <a:ext uri="{FF2B5EF4-FFF2-40B4-BE49-F238E27FC236}">
                <a16:creationId xmlns:a16="http://schemas.microsoft.com/office/drawing/2014/main" id="{88B164E1-A1C4-F245-899B-13D644B81522}"/>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Suffers</a:t>
            </a:r>
          </a:p>
        </p:txBody>
      </p:sp>
      <p:sp>
        <p:nvSpPr>
          <p:cNvPr id="18" name="TextBox 17">
            <a:extLst>
              <a:ext uri="{FF2B5EF4-FFF2-40B4-BE49-F238E27FC236}">
                <a16:creationId xmlns:a16="http://schemas.microsoft.com/office/drawing/2014/main" id="{312690E8-8627-5044-8436-0C516357216B}"/>
              </a:ext>
            </a:extLst>
          </p:cNvPr>
          <p:cNvSpPr txBox="1"/>
          <p:nvPr/>
        </p:nvSpPr>
        <p:spPr>
          <a:xfrm>
            <a:off x="9169217" y="2090420"/>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Profits</a:t>
            </a:r>
          </a:p>
        </p:txBody>
      </p:sp>
    </p:spTree>
    <p:extLst>
      <p:ext uri="{BB962C8B-B14F-4D97-AF65-F5344CB8AC3E}">
        <p14:creationId xmlns:p14="http://schemas.microsoft.com/office/powerpoint/2010/main" val="399447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AA448AB-2568-4C4D-B362-8D2D4827F0B2}"/>
              </a:ext>
            </a:extLst>
          </p:cNvPr>
          <p:cNvSpPr txBox="1"/>
          <p:nvPr/>
        </p:nvSpPr>
        <p:spPr>
          <a:xfrm>
            <a:off x="800100" y="224523"/>
            <a:ext cx="3333749"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Helvetica" pitchFamily="2" charset="0"/>
                <a:ea typeface="+mj-ea"/>
                <a:cs typeface="+mj-cs"/>
              </a:rPr>
              <a:t>Post-marketing</a:t>
            </a:r>
          </a:p>
          <a:p>
            <a:pPr algn="ctr">
              <a:lnSpc>
                <a:spcPct val="90000"/>
              </a:lnSpc>
              <a:spcBef>
                <a:spcPct val="0"/>
              </a:spcBef>
              <a:spcAft>
                <a:spcPts val="600"/>
              </a:spcAft>
            </a:pPr>
            <a:r>
              <a:rPr lang="en-US" sz="3600" dirty="0">
                <a:solidFill>
                  <a:schemeClr val="bg1"/>
                </a:solidFill>
                <a:latin typeface="Helvetica" pitchFamily="2" charset="0"/>
                <a:ea typeface="+mj-ea"/>
                <a:cs typeface="+mj-cs"/>
              </a:rPr>
              <a:t>PV</a:t>
            </a:r>
          </a:p>
          <a:p>
            <a:pPr algn="ctr">
              <a:lnSpc>
                <a:spcPct val="90000"/>
              </a:lnSpc>
              <a:spcBef>
                <a:spcPct val="0"/>
              </a:spcBef>
              <a:spcAft>
                <a:spcPts val="600"/>
              </a:spcAft>
            </a:pPr>
            <a:endParaRPr lang="en-US" sz="36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20BFEAE9-9220-1149-B979-0913CEF822BD}"/>
              </a:ext>
            </a:extLst>
          </p:cNvPr>
          <p:cNvSpPr/>
          <p:nvPr/>
        </p:nvSpPr>
        <p:spPr>
          <a:xfrm>
            <a:off x="3048000" y="3105835"/>
            <a:ext cx="6096000" cy="369332"/>
          </a:xfrm>
          <a:prstGeom prst="rect">
            <a:avLst/>
          </a:prstGeom>
        </p:spPr>
        <p:txBody>
          <a:bodyPr>
            <a:spAutoFit/>
          </a:bodyPr>
          <a:lstStyle/>
          <a:p>
            <a:endParaRPr lang="en-US" dirty="0"/>
          </a:p>
        </p:txBody>
      </p:sp>
      <p:grpSp>
        <p:nvGrpSpPr>
          <p:cNvPr id="18" name="Group 17">
            <a:extLst>
              <a:ext uri="{FF2B5EF4-FFF2-40B4-BE49-F238E27FC236}">
                <a16:creationId xmlns:a16="http://schemas.microsoft.com/office/drawing/2014/main" id="{174BF06F-60D4-FA45-9C06-31CC970F1148}"/>
              </a:ext>
            </a:extLst>
          </p:cNvPr>
          <p:cNvGrpSpPr/>
          <p:nvPr/>
        </p:nvGrpSpPr>
        <p:grpSpPr>
          <a:xfrm>
            <a:off x="6813820" y="1467535"/>
            <a:ext cx="3808784" cy="3454660"/>
            <a:chOff x="6813820" y="1467535"/>
            <a:chExt cx="3808784" cy="3454660"/>
          </a:xfrm>
        </p:grpSpPr>
        <p:pic>
          <p:nvPicPr>
            <p:cNvPr id="19" name="Picture 18">
              <a:extLst>
                <a:ext uri="{FF2B5EF4-FFF2-40B4-BE49-F238E27FC236}">
                  <a16:creationId xmlns:a16="http://schemas.microsoft.com/office/drawing/2014/main" id="{BA75E8F3-24D7-A646-B6A6-B3BDAD76963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13820" y="1467535"/>
              <a:ext cx="3467100" cy="3276600"/>
            </a:xfrm>
            <a:prstGeom prst="rect">
              <a:avLst/>
            </a:prstGeom>
          </p:spPr>
        </p:pic>
        <p:sp>
          <p:nvSpPr>
            <p:cNvPr id="20" name="Rectangle 19">
              <a:extLst>
                <a:ext uri="{FF2B5EF4-FFF2-40B4-BE49-F238E27FC236}">
                  <a16:creationId xmlns:a16="http://schemas.microsoft.com/office/drawing/2014/main" id="{3EBE036A-1523-4445-9FEA-99D515D6AB37}"/>
                </a:ext>
              </a:extLst>
            </p:cNvPr>
            <p:cNvSpPr/>
            <p:nvPr/>
          </p:nvSpPr>
          <p:spPr>
            <a:xfrm>
              <a:off x="9299643" y="3560324"/>
              <a:ext cx="1322961" cy="136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C250276-DE43-0247-8617-15DEF1684746}"/>
              </a:ext>
            </a:extLst>
          </p:cNvPr>
          <p:cNvSpPr txBox="1"/>
          <p:nvPr/>
        </p:nvSpPr>
        <p:spPr>
          <a:xfrm>
            <a:off x="7620000" y="4139837"/>
            <a:ext cx="9144000" cy="15647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Helvetica" pitchFamily="2" charset="0"/>
                <a:ea typeface="+mj-ea"/>
                <a:cs typeface="+mj-cs"/>
              </a:rPr>
              <a:t>S</a:t>
            </a:r>
            <a:r>
              <a:rPr lang="en-US" sz="4800" kern="1200" dirty="0">
                <a:solidFill>
                  <a:schemeClr val="tx1"/>
                </a:solidFill>
                <a:latin typeface="Helvetica" pitchFamily="2" charset="0"/>
                <a:ea typeface="+mj-ea"/>
                <a:cs typeface="+mj-cs"/>
              </a:rPr>
              <a:t>ales</a:t>
            </a:r>
          </a:p>
        </p:txBody>
      </p:sp>
    </p:spTree>
    <p:extLst>
      <p:ext uri="{BB962C8B-B14F-4D97-AF65-F5344CB8AC3E}">
        <p14:creationId xmlns:p14="http://schemas.microsoft.com/office/powerpoint/2010/main" val="222888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93EDE-45AE-43DC-85D8-9F64DED7FC9D}"/>
              </a:ext>
            </a:extLst>
          </p:cNvPr>
          <p:cNvPicPr>
            <a:picLocks noChangeAspect="1"/>
          </p:cNvPicPr>
          <p:nvPr/>
        </p:nvPicPr>
        <p:blipFill rotWithShape="1">
          <a:blip r:embed="rId3" cstate="email">
            <a:duotone>
              <a:prstClr val="black"/>
              <a:prstClr val="white"/>
            </a:duotone>
            <a:extLst>
              <a:ext uri="{28A0092B-C50C-407E-A947-70E740481C1C}">
                <a14:useLocalDpi xmlns:a14="http://schemas.microsoft.com/office/drawing/2010/main" val="0"/>
              </a:ext>
            </a:extLst>
          </a:blip>
          <a:srcRect/>
          <a:stretch/>
        </p:blipFill>
        <p:spPr>
          <a:xfrm>
            <a:off x="20" y="13865"/>
            <a:ext cx="12191980" cy="6857990"/>
          </a:xfrm>
          <a:prstGeom prst="rect">
            <a:avLst/>
          </a:prstGeom>
        </p:spPr>
      </p:pic>
      <p:sp>
        <p:nvSpPr>
          <p:cNvPr id="4" name="TextBox 3">
            <a:extLst>
              <a:ext uri="{FF2B5EF4-FFF2-40B4-BE49-F238E27FC236}">
                <a16:creationId xmlns:a16="http://schemas.microsoft.com/office/drawing/2014/main" id="{B227E94E-0290-5D47-A050-BB2B715BBCAC}"/>
              </a:ext>
            </a:extLst>
          </p:cNvPr>
          <p:cNvSpPr txBox="1">
            <a:spLocks noChangeAspect="1"/>
          </p:cNvSpPr>
          <p:nvPr/>
        </p:nvSpPr>
        <p:spPr>
          <a:xfrm>
            <a:off x="8947508" y="5085135"/>
            <a:ext cx="1673728" cy="1645920"/>
          </a:xfrm>
          <a:prstGeom prst="ellipse">
            <a:avLst/>
          </a:prstGeom>
          <a:gradFill>
            <a:gsLst>
              <a:gs pos="0">
                <a:schemeClr val="tx1">
                  <a:lumMod val="65000"/>
                  <a:lumOff val="35000"/>
                </a:schemeClr>
              </a:gs>
              <a:gs pos="100000">
                <a:schemeClr val="bg2">
                  <a:shade val="80000"/>
                </a:schemeClr>
              </a:gs>
            </a:gsLst>
            <a:path path="circle">
              <a:fillToRect l="50000" t="50000" r="50000" b="50000"/>
            </a:path>
          </a:gra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2.9B</a:t>
            </a:r>
          </a:p>
        </p:txBody>
      </p:sp>
      <p:sp>
        <p:nvSpPr>
          <p:cNvPr id="6" name="TextBox 5">
            <a:extLst>
              <a:ext uri="{FF2B5EF4-FFF2-40B4-BE49-F238E27FC236}">
                <a16:creationId xmlns:a16="http://schemas.microsoft.com/office/drawing/2014/main" id="{5AFD609D-E105-CF4F-B7FD-A10697B86B80}"/>
              </a:ext>
            </a:extLst>
          </p:cNvPr>
          <p:cNvSpPr txBox="1">
            <a:spLocks noChangeAspect="1"/>
          </p:cNvSpPr>
          <p:nvPr/>
        </p:nvSpPr>
        <p:spPr>
          <a:xfrm>
            <a:off x="5780835" y="5085135"/>
            <a:ext cx="1673728" cy="1645920"/>
          </a:xfrm>
          <a:prstGeom prst="ellipse">
            <a:avLst/>
          </a:prstGeom>
          <a:gradFill>
            <a:gsLst>
              <a:gs pos="0">
                <a:schemeClr val="tx1">
                  <a:lumMod val="65000"/>
                  <a:lumOff val="35000"/>
                </a:schemeClr>
              </a:gs>
              <a:gs pos="100000">
                <a:schemeClr val="bg2">
                  <a:shade val="80000"/>
                </a:schemeClr>
              </a:gs>
            </a:gsLst>
            <a:path path="circle">
              <a:fillToRect l="50000" t="50000" r="50000" b="50000"/>
            </a:path>
          </a:gra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2.6B</a:t>
            </a:r>
          </a:p>
        </p:txBody>
      </p:sp>
      <p:sp>
        <p:nvSpPr>
          <p:cNvPr id="7" name="TextBox 6">
            <a:extLst>
              <a:ext uri="{FF2B5EF4-FFF2-40B4-BE49-F238E27FC236}">
                <a16:creationId xmlns:a16="http://schemas.microsoft.com/office/drawing/2014/main" id="{317D7504-2811-9F40-9DD6-23A98240168A}"/>
              </a:ext>
            </a:extLst>
          </p:cNvPr>
          <p:cNvSpPr txBox="1">
            <a:spLocks noChangeAspect="1"/>
          </p:cNvSpPr>
          <p:nvPr/>
        </p:nvSpPr>
        <p:spPr>
          <a:xfrm>
            <a:off x="1043398" y="5085135"/>
            <a:ext cx="1673728" cy="1645920"/>
          </a:xfrm>
          <a:prstGeom prst="ellipse">
            <a:avLst/>
          </a:prstGeom>
          <a:gradFill>
            <a:gsLst>
              <a:gs pos="0">
                <a:schemeClr val="tx1">
                  <a:lumMod val="65000"/>
                  <a:lumOff val="35000"/>
                </a:schemeClr>
              </a:gs>
              <a:gs pos="100000">
                <a:schemeClr val="bg2">
                  <a:shade val="80000"/>
                </a:schemeClr>
              </a:gs>
            </a:gsLst>
            <a:path path="circle">
              <a:fillToRect l="50000" t="50000" r="50000" b="50000"/>
            </a:path>
          </a:gra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0.8B</a:t>
            </a:r>
          </a:p>
        </p:txBody>
      </p:sp>
      <p:sp>
        <p:nvSpPr>
          <p:cNvPr id="8" name="TextBox 7">
            <a:extLst>
              <a:ext uri="{FF2B5EF4-FFF2-40B4-BE49-F238E27FC236}">
                <a16:creationId xmlns:a16="http://schemas.microsoft.com/office/drawing/2014/main" id="{8C376F60-3D0A-2F4F-94FC-5DC8DC2A809C}"/>
              </a:ext>
            </a:extLst>
          </p:cNvPr>
          <p:cNvSpPr txBox="1">
            <a:spLocks noChangeAspect="1"/>
          </p:cNvSpPr>
          <p:nvPr/>
        </p:nvSpPr>
        <p:spPr>
          <a:xfrm>
            <a:off x="3285705" y="5085135"/>
            <a:ext cx="1673728" cy="1645920"/>
          </a:xfrm>
          <a:prstGeom prst="ellipse">
            <a:avLst/>
          </a:prstGeom>
          <a:gradFill>
            <a:gsLst>
              <a:gs pos="0">
                <a:schemeClr val="tx1">
                  <a:lumMod val="65000"/>
                  <a:lumOff val="35000"/>
                </a:schemeClr>
              </a:gs>
              <a:gs pos="100000">
                <a:schemeClr val="bg2">
                  <a:shade val="80000"/>
                </a:schemeClr>
              </a:gs>
            </a:gsLst>
            <a:path path="circle">
              <a:fillToRect l="50000" t="50000" r="50000" b="50000"/>
            </a:path>
          </a:gra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1.5B</a:t>
            </a:r>
          </a:p>
        </p:txBody>
      </p:sp>
      <p:sp>
        <p:nvSpPr>
          <p:cNvPr id="2" name="TextBox 1">
            <a:extLst>
              <a:ext uri="{FF2B5EF4-FFF2-40B4-BE49-F238E27FC236}">
                <a16:creationId xmlns:a16="http://schemas.microsoft.com/office/drawing/2014/main" id="{8DDF25CA-5A1B-FA4C-BEF5-F203481BA65D}"/>
              </a:ext>
            </a:extLst>
          </p:cNvPr>
          <p:cNvSpPr txBox="1"/>
          <p:nvPr/>
        </p:nvSpPr>
        <p:spPr>
          <a:xfrm>
            <a:off x="1530351" y="3572031"/>
            <a:ext cx="1439694" cy="646331"/>
          </a:xfrm>
          <a:prstGeom prst="rect">
            <a:avLst/>
          </a:prstGeom>
          <a:noFill/>
        </p:spPr>
        <p:txBody>
          <a:bodyPr wrap="square" rtlCol="0">
            <a:spAutoFit/>
          </a:bodyPr>
          <a:lstStyle/>
          <a:p>
            <a:r>
              <a:rPr lang="en-US" sz="3600" dirty="0">
                <a:solidFill>
                  <a:schemeClr val="bg1"/>
                </a:solidFill>
                <a:latin typeface="Helvetica" pitchFamily="2" charset="0"/>
              </a:rPr>
              <a:t>2003</a:t>
            </a:r>
          </a:p>
        </p:txBody>
      </p:sp>
      <p:sp>
        <p:nvSpPr>
          <p:cNvPr id="10" name="TextBox 9">
            <a:extLst>
              <a:ext uri="{FF2B5EF4-FFF2-40B4-BE49-F238E27FC236}">
                <a16:creationId xmlns:a16="http://schemas.microsoft.com/office/drawing/2014/main" id="{FDF12A34-F52F-7644-A45A-ABF5770D05C8}"/>
              </a:ext>
            </a:extLst>
          </p:cNvPr>
          <p:cNvSpPr txBox="1"/>
          <p:nvPr/>
        </p:nvSpPr>
        <p:spPr>
          <a:xfrm>
            <a:off x="3519739" y="2452991"/>
            <a:ext cx="1439694" cy="646331"/>
          </a:xfrm>
          <a:prstGeom prst="rect">
            <a:avLst/>
          </a:prstGeom>
          <a:noFill/>
        </p:spPr>
        <p:txBody>
          <a:bodyPr wrap="square" rtlCol="0">
            <a:spAutoFit/>
          </a:bodyPr>
          <a:lstStyle/>
          <a:p>
            <a:r>
              <a:rPr lang="en-US" sz="3600" dirty="0">
                <a:solidFill>
                  <a:schemeClr val="bg1"/>
                </a:solidFill>
                <a:latin typeface="Helvetica" pitchFamily="2" charset="0"/>
              </a:rPr>
              <a:t>2010</a:t>
            </a:r>
          </a:p>
        </p:txBody>
      </p:sp>
      <p:sp>
        <p:nvSpPr>
          <p:cNvPr id="11" name="TextBox 10">
            <a:extLst>
              <a:ext uri="{FF2B5EF4-FFF2-40B4-BE49-F238E27FC236}">
                <a16:creationId xmlns:a16="http://schemas.microsoft.com/office/drawing/2014/main" id="{ED780FDE-23D9-3342-8A9C-6CED84D47044}"/>
              </a:ext>
            </a:extLst>
          </p:cNvPr>
          <p:cNvSpPr txBox="1"/>
          <p:nvPr/>
        </p:nvSpPr>
        <p:spPr>
          <a:xfrm>
            <a:off x="5551248" y="1227439"/>
            <a:ext cx="1439694" cy="646331"/>
          </a:xfrm>
          <a:prstGeom prst="rect">
            <a:avLst/>
          </a:prstGeom>
          <a:noFill/>
        </p:spPr>
        <p:txBody>
          <a:bodyPr wrap="square" rtlCol="0">
            <a:spAutoFit/>
          </a:bodyPr>
          <a:lstStyle/>
          <a:p>
            <a:r>
              <a:rPr lang="en-US" sz="3600" dirty="0">
                <a:solidFill>
                  <a:schemeClr val="bg1"/>
                </a:solidFill>
                <a:latin typeface="Helvetica" pitchFamily="2" charset="0"/>
              </a:rPr>
              <a:t>2014</a:t>
            </a:r>
          </a:p>
        </p:txBody>
      </p:sp>
      <p:sp>
        <p:nvSpPr>
          <p:cNvPr id="12" name="TextBox 11">
            <a:extLst>
              <a:ext uri="{FF2B5EF4-FFF2-40B4-BE49-F238E27FC236}">
                <a16:creationId xmlns:a16="http://schemas.microsoft.com/office/drawing/2014/main" id="{EF7FEFDD-9CC2-4A4B-8D5F-98C20B5BBC01}"/>
              </a:ext>
            </a:extLst>
          </p:cNvPr>
          <p:cNvSpPr txBox="1"/>
          <p:nvPr/>
        </p:nvSpPr>
        <p:spPr>
          <a:xfrm>
            <a:off x="8402761" y="12260"/>
            <a:ext cx="1439694" cy="646331"/>
          </a:xfrm>
          <a:prstGeom prst="rect">
            <a:avLst/>
          </a:prstGeom>
          <a:noFill/>
        </p:spPr>
        <p:txBody>
          <a:bodyPr wrap="square" rtlCol="0">
            <a:spAutoFit/>
          </a:bodyPr>
          <a:lstStyle/>
          <a:p>
            <a:r>
              <a:rPr lang="en-US" sz="3600" dirty="0">
                <a:solidFill>
                  <a:schemeClr val="bg1"/>
                </a:solidFill>
                <a:latin typeface="Helvetica" pitchFamily="2" charset="0"/>
              </a:rPr>
              <a:t>2016</a:t>
            </a:r>
          </a:p>
        </p:txBody>
      </p:sp>
    </p:spTree>
    <p:extLst>
      <p:ext uri="{BB962C8B-B14F-4D97-AF65-F5344CB8AC3E}">
        <p14:creationId xmlns:p14="http://schemas.microsoft.com/office/powerpoint/2010/main" val="446788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4E7F0-3E19-C345-8E95-BC770625482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7EA43248-1E40-8849-8138-EEAE0BBB133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r="-1" b="-1"/>
          <a:stretch/>
        </p:blipFill>
        <p:spPr>
          <a:xfrm>
            <a:off x="384679" y="756745"/>
            <a:ext cx="6346943" cy="5290907"/>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1777524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0AB90500-62B9-49D8-9756-17D8BF3FB059}"/>
              </a:ext>
            </a:extLst>
          </p:cNvPr>
          <p:cNvSpPr/>
          <p:nvPr/>
        </p:nvSpPr>
        <p:spPr>
          <a:xfrm>
            <a:off x="8547652" y="4899991"/>
            <a:ext cx="2504661" cy="180892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Diagram 4">
            <a:extLst>
              <a:ext uri="{FF2B5EF4-FFF2-40B4-BE49-F238E27FC236}">
                <a16:creationId xmlns:a16="http://schemas.microsoft.com/office/drawing/2014/main" id="{937778DD-60A4-40EB-98A9-F6AB183A7A2C}"/>
              </a:ext>
            </a:extLst>
          </p:cNvPr>
          <p:cNvGraphicFramePr/>
          <p:nvPr>
            <p:extLst>
              <p:ext uri="{D42A27DB-BD31-4B8C-83A1-F6EECF244321}">
                <p14:modId xmlns:p14="http://schemas.microsoft.com/office/powerpoint/2010/main" val="4203034180"/>
              </p:ext>
            </p:extLst>
          </p:nvPr>
        </p:nvGraphicFramePr>
        <p:xfrm>
          <a:off x="2524568" y="347713"/>
          <a:ext cx="7942394" cy="6348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31EFF65-BC9A-4FBD-942D-730925E4DD17}"/>
              </a:ext>
            </a:extLst>
          </p:cNvPr>
          <p:cNvSpPr/>
          <p:nvPr/>
        </p:nvSpPr>
        <p:spPr>
          <a:xfrm>
            <a:off x="8750825" y="5003541"/>
            <a:ext cx="1998345" cy="158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900" dirty="0">
                <a:latin typeface="Helvetica" pitchFamily="2" charset="0"/>
              </a:rPr>
              <a:t>25m</a:t>
            </a:r>
          </a:p>
          <a:p>
            <a:pPr algn="ctr"/>
            <a:r>
              <a:rPr lang="en-US" sz="3900" dirty="0">
                <a:latin typeface="Helvetica" pitchFamily="2" charset="0"/>
              </a:rPr>
              <a:t>Site/EC</a:t>
            </a:r>
          </a:p>
        </p:txBody>
      </p:sp>
      <p:sp>
        <p:nvSpPr>
          <p:cNvPr id="7" name="Arrow: Right 6">
            <a:extLst>
              <a:ext uri="{FF2B5EF4-FFF2-40B4-BE49-F238E27FC236}">
                <a16:creationId xmlns:a16="http://schemas.microsoft.com/office/drawing/2014/main" id="{BA3FF563-2C75-4C89-8A62-797DEF4A5FE6}"/>
              </a:ext>
            </a:extLst>
          </p:cNvPr>
          <p:cNvSpPr/>
          <p:nvPr/>
        </p:nvSpPr>
        <p:spPr>
          <a:xfrm>
            <a:off x="2636418" y="1005576"/>
            <a:ext cx="979831" cy="668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6E89A54-FC45-4CC6-9429-81141AEC795E}"/>
              </a:ext>
            </a:extLst>
          </p:cNvPr>
          <p:cNvGrpSpPr/>
          <p:nvPr/>
        </p:nvGrpSpPr>
        <p:grpSpPr>
          <a:xfrm>
            <a:off x="119270" y="347712"/>
            <a:ext cx="2461223" cy="2006382"/>
            <a:chOff x="3273610" y="4631133"/>
            <a:chExt cx="1545658" cy="1083619"/>
          </a:xfrm>
        </p:grpSpPr>
        <p:sp>
          <p:nvSpPr>
            <p:cNvPr id="9" name="Rectangle 8">
              <a:extLst>
                <a:ext uri="{FF2B5EF4-FFF2-40B4-BE49-F238E27FC236}">
                  <a16:creationId xmlns:a16="http://schemas.microsoft.com/office/drawing/2014/main" id="{1DD1A5D1-7167-4AF5-B390-8C52CD3FF27B}"/>
                </a:ext>
              </a:extLst>
            </p:cNvPr>
            <p:cNvSpPr/>
            <p:nvPr/>
          </p:nvSpPr>
          <p:spPr>
            <a:xfrm>
              <a:off x="3308731" y="4643236"/>
              <a:ext cx="1510537" cy="1071516"/>
            </a:xfrm>
            <a:prstGeom prst="rect">
              <a:avLst/>
            </a:prstGeom>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47A35EF3-DBB1-41D7-BCD2-33F97C952EC6}"/>
                </a:ext>
              </a:extLst>
            </p:cNvPr>
            <p:cNvSpPr txBox="1"/>
            <p:nvPr/>
          </p:nvSpPr>
          <p:spPr>
            <a:xfrm>
              <a:off x="3273610" y="4631133"/>
              <a:ext cx="1510537" cy="10715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8920" tIns="548640" rIns="248920" bIns="457200" numCol="1" spcCol="1270" anchor="ctr" anchorCtr="0">
              <a:noAutofit/>
            </a:bodyPr>
            <a:lstStyle/>
            <a:p>
              <a:pPr marL="0" lvl="0" indent="0" algn="ctr" defTabSz="1555750">
                <a:lnSpc>
                  <a:spcPct val="90000"/>
                </a:lnSpc>
                <a:spcBef>
                  <a:spcPct val="0"/>
                </a:spcBef>
                <a:spcAft>
                  <a:spcPct val="35000"/>
                </a:spcAft>
                <a:buNone/>
              </a:pPr>
              <a:r>
                <a:rPr lang="en-US" sz="3500" dirty="0">
                  <a:solidFill>
                    <a:schemeClr val="bg1"/>
                  </a:solidFill>
                  <a:latin typeface="Helvetica" pitchFamily="2" charset="0"/>
                </a:rPr>
                <a:t>900k Potential AEs</a:t>
              </a:r>
            </a:p>
          </p:txBody>
        </p:sp>
      </p:grpSp>
      <p:sp>
        <p:nvSpPr>
          <p:cNvPr id="11" name="Arrow: Right 10">
            <a:extLst>
              <a:ext uri="{FF2B5EF4-FFF2-40B4-BE49-F238E27FC236}">
                <a16:creationId xmlns:a16="http://schemas.microsoft.com/office/drawing/2014/main" id="{3C9F2D86-5341-4F10-BF75-8A2D719E7FEC}"/>
              </a:ext>
            </a:extLst>
          </p:cNvPr>
          <p:cNvSpPr/>
          <p:nvPr/>
        </p:nvSpPr>
        <p:spPr>
          <a:xfrm>
            <a:off x="7412477" y="5569300"/>
            <a:ext cx="1035205" cy="668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E5399F2-3C47-924E-AF50-A09C33490A70}"/>
              </a:ext>
            </a:extLst>
          </p:cNvPr>
          <p:cNvSpPr txBox="1"/>
          <p:nvPr/>
        </p:nvSpPr>
        <p:spPr>
          <a:xfrm>
            <a:off x="10155199" y="3596112"/>
            <a:ext cx="2036801" cy="1200329"/>
          </a:xfrm>
          <a:prstGeom prst="rect">
            <a:avLst/>
          </a:prstGeom>
          <a:noFill/>
        </p:spPr>
        <p:txBody>
          <a:bodyPr wrap="square" rtlCol="0">
            <a:spAutoFit/>
          </a:bodyPr>
          <a:lstStyle/>
          <a:p>
            <a:r>
              <a:rPr lang="en-US" sz="3600" dirty="0">
                <a:solidFill>
                  <a:srgbClr val="FF0000"/>
                </a:solidFill>
                <a:latin typeface="Helvetica" pitchFamily="2" charset="0"/>
              </a:rPr>
              <a:t>Greatest cost</a:t>
            </a:r>
          </a:p>
        </p:txBody>
      </p:sp>
      <p:cxnSp>
        <p:nvCxnSpPr>
          <p:cNvPr id="14" name="Straight Connector 13">
            <a:extLst>
              <a:ext uri="{FF2B5EF4-FFF2-40B4-BE49-F238E27FC236}">
                <a16:creationId xmlns:a16="http://schemas.microsoft.com/office/drawing/2014/main" id="{DFEB8060-4803-F14C-A625-9C64FF2B1864}"/>
              </a:ext>
            </a:extLst>
          </p:cNvPr>
          <p:cNvCxnSpPr>
            <a:cxnSpLocks/>
            <a:stCxn id="2" idx="1"/>
          </p:cNvCxnSpPr>
          <p:nvPr/>
        </p:nvCxnSpPr>
        <p:spPr>
          <a:xfrm flipH="1">
            <a:off x="9594575" y="4196277"/>
            <a:ext cx="560624" cy="703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97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3226D52-E34E-8B43-B60E-E5C57D5C7342}"/>
              </a:ext>
            </a:extLst>
          </p:cNvPr>
          <p:cNvSpPr txBox="1"/>
          <p:nvPr/>
        </p:nvSpPr>
        <p:spPr>
          <a:xfrm>
            <a:off x="0" y="894082"/>
            <a:ext cx="4834272" cy="303485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200" kern="1200" dirty="0">
                <a:solidFill>
                  <a:srgbClr val="FFFFFF"/>
                </a:solidFill>
                <a:latin typeface="Helvetica" pitchFamily="2" charset="0"/>
                <a:ea typeface="+mj-ea"/>
                <a:cs typeface="+mj-cs"/>
              </a:rPr>
              <a:t>Review Your Contracts</a:t>
            </a:r>
          </a:p>
        </p:txBody>
      </p:sp>
      <p:cxnSp>
        <p:nvCxnSpPr>
          <p:cNvPr id="15" name="Straight Connector 1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LabelOutline">
            <a:extLst>
              <a:ext uri="{FF2B5EF4-FFF2-40B4-BE49-F238E27FC236}">
                <a16:creationId xmlns:a16="http://schemas.microsoft.com/office/drawing/2014/main" id="{ADD6B6F5-754F-444A-9D89-B497AE1A7C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7" name="Rectangle 6">
            <a:extLst>
              <a:ext uri="{FF2B5EF4-FFF2-40B4-BE49-F238E27FC236}">
                <a16:creationId xmlns:a16="http://schemas.microsoft.com/office/drawing/2014/main" id="{83CB383D-C69B-4547-83D7-05F39AF70F21}"/>
              </a:ext>
            </a:extLst>
          </p:cNvPr>
          <p:cNvSpPr/>
          <p:nvPr/>
        </p:nvSpPr>
        <p:spPr>
          <a:xfrm>
            <a:off x="5469065" y="2780268"/>
            <a:ext cx="1253869" cy="1015663"/>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 1</a:t>
            </a:r>
          </a:p>
        </p:txBody>
      </p:sp>
    </p:spTree>
    <p:extLst>
      <p:ext uri="{BB962C8B-B14F-4D97-AF65-F5344CB8AC3E}">
        <p14:creationId xmlns:p14="http://schemas.microsoft.com/office/powerpoint/2010/main" val="3296317834"/>
      </p:ext>
    </p:extLst>
  </p:cSld>
  <p:clrMapOvr>
    <a:masterClrMapping/>
  </p:clrMapOvr>
</p:sld>
</file>

<file path=ppt/theme/theme1.xml><?xml version="1.0" encoding="utf-8"?>
<a:theme xmlns:a="http://schemas.openxmlformats.org/drawingml/2006/main" name="Office Theme">
  <a:themeElements>
    <a:clrScheme name="WCG / WIRB Copernicus Group">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1401</Words>
  <Application>Microsoft Office PowerPoint</Application>
  <PresentationFormat>Widescreen</PresentationFormat>
  <Paragraphs>169</Paragraphs>
  <Slides>28</Slides>
  <Notes>27</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28</vt:i4>
      </vt:variant>
    </vt:vector>
  </HeadingPairs>
  <TitlesOfParts>
    <vt:vector size="37" baseType="lpstr">
      <vt:lpstr>Arial</vt:lpstr>
      <vt:lpstr>Calibri</vt:lpstr>
      <vt:lpstr>Calibri Light</vt:lpstr>
      <vt:lpstr>Helvetica</vt:lpstr>
      <vt:lpstr>Office Theme</vt:lpstr>
      <vt:lpstr>1_Office Theme</vt:lpstr>
      <vt:lpstr>3_Office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Beales</dc:creator>
  <cp:lastModifiedBy>Steven Beales</cp:lastModifiedBy>
  <cp:revision>11</cp:revision>
  <dcterms:created xsi:type="dcterms:W3CDTF">2019-04-16T03:41:41Z</dcterms:created>
  <dcterms:modified xsi:type="dcterms:W3CDTF">2019-04-16T19:05:08Z</dcterms:modified>
</cp:coreProperties>
</file>